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d813fdd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d813fdd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813fdd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d813fdd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d813fdd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d813fdd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d813fddf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d813fddf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d813fddf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d813fdd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813fdd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d813fdd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d813fddf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d813fddf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813fdd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813fdd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hyperlink" Target="http://www.youtube.com/watch?v=gu8gSuF_lvw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/>
        </p:nvSpPr>
        <p:spPr>
          <a:xfrm rot="-175595">
            <a:off x="3120657" y="3042995"/>
            <a:ext cx="2902686" cy="1080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don’t always get along or agree with one another. They may disagree with one another or have a conflict because they have different beliefs, ideas or preferences. Sometimes people just don’t understand each other’s point of view. A person could have a conflict with a friend, family member, another adult in their life or even a romantic partner. Conflicts happen, but they can usually be resolved in a fair way.&#10;--------------------------&#10;Please like, share and subscribe to AMAZE! Review us on CommonSense too! Follow us on Snap and Insta for more info about puberty and growing up.&#10;&#10;Snap: AmazeOrg&#10;Insta: AmazeOrg&#10;http://amaze.org/&#10;https://www.commonsensemedia.org/youtube-reviews/amaze/user-reviews/child" id="87" name="Google Shape;87;p21" title="Fighting Fair: How Do You Resolve Conflict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3075" y="4331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