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d813fdd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d813fd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813fdd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813fdd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813fdd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813fdd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813fdd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813fdd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813fdd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813fdd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d813fd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d813fd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813fdd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813fdd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d813fdd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d813fdd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hyperlink" Target="http://www.youtube.com/watch?v=eqU-45Y6_J0" TargetMode="External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 rot="-175595">
            <a:off x="3120657" y="3042995"/>
            <a:ext cx="2902686" cy="1080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/>
        </p:nvSpPr>
        <p:spPr>
          <a:xfrm rot="173009">
            <a:off x="6197431" y="603129"/>
            <a:ext cx="936285" cy="998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88" name="Google Shape;88;p20"/>
          <p:cNvSpPr txBox="1"/>
          <p:nvPr/>
        </p:nvSpPr>
        <p:spPr>
          <a:xfrm>
            <a:off x="6144000" y="2137600"/>
            <a:ext cx="9849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  <p:sp>
        <p:nvSpPr>
          <p:cNvPr id="89" name="Google Shape;89;p20"/>
          <p:cNvSpPr txBox="1"/>
          <p:nvPr/>
        </p:nvSpPr>
        <p:spPr>
          <a:xfrm rot="-224247">
            <a:off x="6144009" y="3793970"/>
            <a:ext cx="984895" cy="104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 this video, youth describe what the word Courage means to them.  &#10;&#10;We want to know what Courage means to you?  Find this video on our social media pages (@courage.collective) and comment or visit www.couragecollective.ca and share a Courage Story with us!&#10;&#10;Courage Collective&#10;A program of The Dam&#10;www.thedam.org" id="94" name="Google Shape;94;p21" title="What Does Courage Mean To You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3125" y="403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