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c2015de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c2015de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c2015de8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c2015de8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c2015de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c2015de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c2015de8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c2015de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2015de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2015de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c2015de8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c2015de8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c2015de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c2015de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c2015de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c2015de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_iO8DQ4xMMU" TargetMode="External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 you understand the importance of honesty? Is honesty really the best policy? In this video I share three reasons why there is a HUGE importance of honesty! &#10;Send your questions to: askimmanuel@gmail.com&#10;&#10;The Editing Software I use : http://amzn.to/2uiNKRH&#10;The Music I use: https://player.epidemicsound.com/#/ - AMAZING for YouTubers&#10;&#10;My MAIN Camera - http://amzn.to/2tg47eL&#10;My Second Backup Camera - http://amzn.to/2uDLLbl&#10;The Lens I am currently using right now for EVERYTHING - http://amzn.to/2tg4o1h&#10;The Mic I use - http://amzn.to/2tHxwOp&#10;The ‘tripod’ I use for my iPhone: http://amzn.to/2vDe3zB&#10;My COOL tripod - http://amzn.to/2tgiaRq&#10;The Camera Bag I use - http://amzn.to/2tHRN6n&#10;&#10;FOLLOW ME: &#10;Instagram: https://www.instagram.com/immanuelwithani&#10;Facebook: https://www.facebook.com/immanuelwithani&#10;&#10;&#10;SEND QUESTIONS TO:&#10;askimmanuel@gmail.com&#10;&#10;&#10;In this immanuelwithani video, I talk about the importance of honesty, the importance of being honest, why is honesty so important, and why I believe you should be honest! Enjoy!" id="86" name="Google Shape;86;p21" title="The Importance Of Honest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3300" y="6035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