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813fd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d813fd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813fdd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813fdd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813fdd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813fdd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d813fdd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d813fdd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813fdd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813fdd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d813fd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d813fd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d813fdd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d813fdd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813fdd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813fdd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3AQ7yC5jQ28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6234345" y="3075586"/>
            <a:ext cx="13938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6"/>
          <p:cNvSpPr txBox="1"/>
          <p:nvPr/>
        </p:nvSpPr>
        <p:spPr>
          <a:xfrm rot="-219935">
            <a:off x="1399653" y="3027452"/>
            <a:ext cx="1393651" cy="15899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 rot="-190256">
            <a:off x="1404679" y="3027423"/>
            <a:ext cx="1393834" cy="1590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Google Shape;80;p18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6302595" y="3080561"/>
            <a:ext cx="13938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 rot="-175595">
            <a:off x="3120657" y="3042995"/>
            <a:ext cx="2902686" cy="1080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 rot="173009">
            <a:off x="6197431" y="603129"/>
            <a:ext cx="936285" cy="998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144000" y="2137600"/>
            <a:ext cx="9849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 rot="-224247">
            <a:off x="6144009" y="3793970"/>
            <a:ext cx="984895" cy="1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imple greeting is all it takes to change lives. &quot;Hello&quot; is a short film by Richard Galapate that won the Students' Category at the Nikon Cinema Z Film Festival that took place on November 2019.&#10;Special thanks to Nikon, the actors, and everyone who supported the film. I couldn't have done it without all of you. By the way, I wasn't the one who acted in the video but I was the one who did the voice-over. Special thanks to my bro Andrei Dalimos for being the main actor. Love you dude!&#10;________________________________________________&#10;GEAR USED:&#10;Nikon Z7 with Nikkor Z 24-70mm Kit: https://amzn.to/2FoFrbL&#10;Nikon Z7 Body Only: https://amzn.to/2FoFrbL&#10;All Z Mount Lenses: https://amzn.to/2QMPxIz&#10;________________________________________________&#10;&#10;Okay, so here's a little message about this film. To be honest, I hated the theme that was assigned to me which is &quot;Celebrating Diversity &amp; Tolerance&quot;. I didn't like it because its hard to think of a thought-invoking story that relates to it. It took me time before I realized that I already knew a story that relates to the theme - it was my story.&#10;&#10;My peers know me as someone who is jolly, makes a lot of jokes, and easy to get with but I wasn't always like that. A few years ago, I was a very shy teenager. I have some friends but I still felt lonely most of the time. I was afraid to recite at class, initiate conversations, and meet new friends since I feared their judgement and influence. Fast forward a few more years and I met a girl who changed my behavior and perspective over time (she's my 'beks' - bestfriend and ex). Long story short, I became who I am today. I admit that I'm still shy &amp; afraid but I'm getting there. Of course there are other people who contributed to my growth and I appreciate them too. Truly, there are people who will come into one's life and change them even a little bit.&#10;&#10;The story of Charles is also my story. There are tons of people who are experiencing the same dilemma as him. With this film, I hope that it would be an eye-opener to those who are afraid to get out of their shells and those who are in the vicinity of people like Charles. A simple greeting can start adventures &amp; create history. &#10;&#10;Okay, so back to the theme. How can we celebrate tolerance and diversity? Easy - by simply passing it on. It isn't that hard right? So, do your part. &#10;&#10;Fully shot on a Nikon Z6 + NIKKOR Z 24-70mm f/4 S&#10;#ZDifferently #ZPurposefully #NikonMEA&#10;&#10;🎥 GEAR USED:&#10;(Using these affiliate links will help my channel without any extra cost from you. Please check them out thank you so much, I appreciate it a lot.)&#10;&#10;📷 Nikon Z50 Kit (UAE) - https://amzn.to/32W0ZZp || (USA) - https://amzn.to/2IM6V0d&#10;🎤 Deity D3 Mic (UAE) - https://amzn.to/3lLzv06 || (USA) - https://amzn.to/3kIO5nJ&#10;💻 MSI P65 Laptop (UAE) - https://amzn.to/32XyDhl || (USA) - https://amzn.to/3lD0tH3&#10;💡 Andoer Light Kit (UAE) - https://amzn.to/3kIkoms || (USA) - https://amzn.to/3lJMyyP&#10;◼ MeFoto Tripod (UAE) - https://amzn.to/2IFOhXY || (USA) - https://amzn.to/2KkQSa8" id="98" name="Google Shape;98;p21" title="HELLO - a short film about tolerance &amp; diversity (1ST PLACE in the Nikon Cinema Z Film Fest 2019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250" y="443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