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ppt/tags/tag75.xml" ContentType="application/vnd.openxmlformats-officedocument.presentationml.tags+xml"/>
  <Override PartName="/ppt/notesSlides/notesSlide74.xml" ContentType="application/vnd.openxmlformats-officedocument.presentationml.notesSlide+xml"/>
  <Override PartName="/ppt/tags/tag76.xml" ContentType="application/vnd.openxmlformats-officedocument.presentationml.tags+xml"/>
  <Override PartName="/ppt/notesSlides/notesSlide75.xml" ContentType="application/vnd.openxmlformats-officedocument.presentationml.notesSlide+xml"/>
  <Override PartName="/ppt/tags/tag77.xml" ContentType="application/vnd.openxmlformats-officedocument.presentationml.tags+xml"/>
  <Override PartName="/ppt/notesSlides/notesSlide76.xml" ContentType="application/vnd.openxmlformats-officedocument.presentationml.notesSlide+xml"/>
  <Override PartName="/ppt/tags/tag78.xml" ContentType="application/vnd.openxmlformats-officedocument.presentationml.tags+xml"/>
  <Override PartName="/ppt/notesSlides/notesSlide77.xml" ContentType="application/vnd.openxmlformats-officedocument.presentationml.notesSlide+xml"/>
  <Override PartName="/ppt/tags/tag79.xml" ContentType="application/vnd.openxmlformats-officedocument.presentationml.tags+xml"/>
  <Override PartName="/ppt/notesSlides/notesSlide78.xml" ContentType="application/vnd.openxmlformats-officedocument.presentationml.notesSlide+xml"/>
  <Override PartName="/ppt/tags/tag80.xml" ContentType="application/vnd.openxmlformats-officedocument.presentationml.tags+xml"/>
  <Override PartName="/ppt/notesSlides/notesSlide79.xml" ContentType="application/vnd.openxmlformats-officedocument.presentationml.notesSlide+xml"/>
  <Override PartName="/ppt/tags/tag81.xml" ContentType="application/vnd.openxmlformats-officedocument.presentationml.tags+xml"/>
  <Override PartName="/ppt/notesSlides/notesSlide80.xml" ContentType="application/vnd.openxmlformats-officedocument.presentationml.notesSlide+xml"/>
  <Override PartName="/ppt/tags/tag82.xml" ContentType="application/vnd.openxmlformats-officedocument.presentationml.tags+xml"/>
  <Override PartName="/ppt/notesSlides/notesSlide81.xml" ContentType="application/vnd.openxmlformats-officedocument.presentationml.notesSlide+xml"/>
  <Override PartName="/ppt/tags/tag83.xml" ContentType="application/vnd.openxmlformats-officedocument.presentationml.tags+xml"/>
  <Override PartName="/ppt/notesSlides/notesSlide82.xml" ContentType="application/vnd.openxmlformats-officedocument.presentationml.notesSlide+xml"/>
  <Override PartName="/ppt/tags/tag84.xml" ContentType="application/vnd.openxmlformats-officedocument.presentationml.tags+xml"/>
  <Override PartName="/ppt/notesSlides/notesSlide83.xml" ContentType="application/vnd.openxmlformats-officedocument.presentationml.notesSlide+xml"/>
  <Override PartName="/ppt/tags/tag85.xml" ContentType="application/vnd.openxmlformats-officedocument.presentationml.tags+xml"/>
  <Override PartName="/ppt/notesSlides/notesSlide84.xml" ContentType="application/vnd.openxmlformats-officedocument.presentationml.notesSlide+xml"/>
  <Override PartName="/ppt/tags/tag86.xml" ContentType="application/vnd.openxmlformats-officedocument.presentationml.tags+xml"/>
  <Override PartName="/ppt/notesSlides/notesSlide85.xml" ContentType="application/vnd.openxmlformats-officedocument.presentationml.notesSlide+xml"/>
  <Override PartName="/ppt/tags/tag87.xml" ContentType="application/vnd.openxmlformats-officedocument.presentationml.tags+xml"/>
  <Override PartName="/ppt/notesSlides/notesSlide86.xml" ContentType="application/vnd.openxmlformats-officedocument.presentationml.notesSlide+xml"/>
  <Override PartName="/ppt/tags/tag88.xml" ContentType="application/vnd.openxmlformats-officedocument.presentationml.tags+xml"/>
  <Override PartName="/ppt/notesSlides/notesSlide87.xml" ContentType="application/vnd.openxmlformats-officedocument.presentationml.notesSlide+xml"/>
  <Override PartName="/ppt/tags/tag89.xml" ContentType="application/vnd.openxmlformats-officedocument.presentationml.tags+xml"/>
  <Override PartName="/ppt/notesSlides/notesSlide88.xml" ContentType="application/vnd.openxmlformats-officedocument.presentationml.notesSlide+xml"/>
  <Override PartName="/ppt/tags/tag90.xml" ContentType="application/vnd.openxmlformats-officedocument.presentationml.tags+xml"/>
  <Override PartName="/ppt/notesSlides/notesSlide89.xml" ContentType="application/vnd.openxmlformats-officedocument.presentationml.notesSlide+xml"/>
  <Override PartName="/ppt/tags/tag91.xml" ContentType="application/vnd.openxmlformats-officedocument.presentationml.tags+xml"/>
  <Override PartName="/ppt/notesSlides/notesSlide90.xml" ContentType="application/vnd.openxmlformats-officedocument.presentationml.notesSlide+xml"/>
  <Override PartName="/ppt/tags/tag92.xml" ContentType="application/vnd.openxmlformats-officedocument.presentationml.tags+xml"/>
  <Override PartName="/ppt/notesSlides/notesSlide91.xml" ContentType="application/vnd.openxmlformats-officedocument.presentationml.notesSlide+xml"/>
  <Override PartName="/ppt/tags/tag93.xml" ContentType="application/vnd.openxmlformats-officedocument.presentationml.tags+xml"/>
  <Override PartName="/ppt/notesSlides/notesSlide92.xml" ContentType="application/vnd.openxmlformats-officedocument.presentationml.notesSlide+xml"/>
  <Override PartName="/ppt/tags/tag94.xml" ContentType="application/vnd.openxmlformats-officedocument.presentationml.tags+xml"/>
  <Override PartName="/ppt/notesSlides/notesSlide93.xml" ContentType="application/vnd.openxmlformats-officedocument.presentationml.notesSlide+xml"/>
  <Override PartName="/ppt/tags/tag95.xml" ContentType="application/vnd.openxmlformats-officedocument.presentationml.tags+xml"/>
  <Override PartName="/ppt/notesSlides/notesSlide94.xml" ContentType="application/vnd.openxmlformats-officedocument.presentationml.notesSlide+xml"/>
  <Override PartName="/ppt/tags/tag96.xml" ContentType="application/vnd.openxmlformats-officedocument.presentationml.tags+xml"/>
  <Override PartName="/ppt/notesSlides/notesSlide95.xml" ContentType="application/vnd.openxmlformats-officedocument.presentationml.notesSlide+xml"/>
  <Override PartName="/ppt/tags/tag97.xml" ContentType="application/vnd.openxmlformats-officedocument.presentationml.tags+xml"/>
  <Override PartName="/ppt/notesSlides/notesSlide96.xml" ContentType="application/vnd.openxmlformats-officedocument.presentationml.notesSlide+xml"/>
  <Override PartName="/ppt/theme/themeOverride1.xml" ContentType="application/vnd.openxmlformats-officedocument.themeOverride+xml"/>
  <Override PartName="/ppt/tags/tag98.xml" ContentType="application/vnd.openxmlformats-officedocument.presentationml.tags+xml"/>
  <Override PartName="/ppt/notesSlides/notesSlide97.xml" ContentType="application/vnd.openxmlformats-officedocument.presentationml.notesSlide+xml"/>
  <Override PartName="/ppt/tags/tag99.xml" ContentType="application/vnd.openxmlformats-officedocument.presentationml.tags+xml"/>
  <Override PartName="/ppt/notesSlides/notesSlide98.xml" ContentType="application/vnd.openxmlformats-officedocument.presentationml.notesSlide+xml"/>
  <Override PartName="/ppt/tags/tag100.xml" ContentType="application/vnd.openxmlformats-officedocument.presentationml.tags+xml"/>
  <Override PartName="/ppt/notesSlides/notesSlide99.xml" ContentType="application/vnd.openxmlformats-officedocument.presentationml.notesSlide+xml"/>
  <Override PartName="/ppt/tags/tag101.xml" ContentType="application/vnd.openxmlformats-officedocument.presentationml.tags+xml"/>
  <Override PartName="/ppt/notesSlides/notesSlide100.xml" ContentType="application/vnd.openxmlformats-officedocument.presentationml.notesSlide+xml"/>
  <Override PartName="/ppt/tags/tag102.xml" ContentType="application/vnd.openxmlformats-officedocument.presentationml.tags+xml"/>
  <Override PartName="/ppt/notesSlides/notesSlide101.xml" ContentType="application/vnd.openxmlformats-officedocument.presentationml.notesSlide+xml"/>
  <Override PartName="/ppt/tags/tag103.xml" ContentType="application/vnd.openxmlformats-officedocument.presentationml.tags+xml"/>
  <Override PartName="/ppt/notesSlides/notesSlide102.xml" ContentType="application/vnd.openxmlformats-officedocument.presentationml.notesSlide+xml"/>
  <Override PartName="/ppt/tags/tag104.xml" ContentType="application/vnd.openxmlformats-officedocument.presentationml.tags+xml"/>
  <Override PartName="/ppt/notesSlides/notesSlide103.xml" ContentType="application/vnd.openxmlformats-officedocument.presentationml.notesSlide+xml"/>
  <Override PartName="/ppt/tags/tag105.xml" ContentType="application/vnd.openxmlformats-officedocument.presentationml.tags+xml"/>
  <Override PartName="/ppt/notesSlides/notesSlide104.xml" ContentType="application/vnd.openxmlformats-officedocument.presentationml.notesSlide+xml"/>
  <Override PartName="/ppt/tags/tag106.xml" ContentType="application/vnd.openxmlformats-officedocument.presentationml.tags+xml"/>
  <Override PartName="/ppt/notesSlides/notesSlide105.xml" ContentType="application/vnd.openxmlformats-officedocument.presentationml.notesSlide+xml"/>
  <Override PartName="/ppt/tags/tag107.xml" ContentType="application/vnd.openxmlformats-officedocument.presentationml.tags+xml"/>
  <Override PartName="/ppt/notesSlides/notesSlide106.xml" ContentType="application/vnd.openxmlformats-officedocument.presentationml.notesSlide+xml"/>
  <Override PartName="/ppt/tags/tag108.xml" ContentType="application/vnd.openxmlformats-officedocument.presentationml.tags+xml"/>
  <Override PartName="/ppt/notesSlides/notesSlide107.xml" ContentType="application/vnd.openxmlformats-officedocument.presentationml.notesSlide+xml"/>
  <Override PartName="/ppt/tags/tag109.xml" ContentType="application/vnd.openxmlformats-officedocument.presentationml.tags+xml"/>
  <Override PartName="/ppt/notesSlides/notesSlide108.xml" ContentType="application/vnd.openxmlformats-officedocument.presentationml.notesSlide+xml"/>
  <Override PartName="/ppt/tags/tag110.xml" ContentType="application/vnd.openxmlformats-officedocument.presentationml.tags+xml"/>
  <Override PartName="/ppt/notesSlides/notesSlide109.xml" ContentType="application/vnd.openxmlformats-officedocument.presentationml.notesSlide+xml"/>
  <Override PartName="/ppt/tags/tag111.xml" ContentType="application/vnd.openxmlformats-officedocument.presentationml.tags+xml"/>
  <Override PartName="/ppt/notesSlides/notesSlide110.xml" ContentType="application/vnd.openxmlformats-officedocument.presentationml.notesSlide+xml"/>
  <Override PartName="/ppt/tags/tag112.xml" ContentType="application/vnd.openxmlformats-officedocument.presentationml.tags+xml"/>
  <Override PartName="/ppt/notesSlides/notesSlide111.xml" ContentType="application/vnd.openxmlformats-officedocument.presentationml.notesSlide+xml"/>
  <Override PartName="/ppt/tags/tag113.xml" ContentType="application/vnd.openxmlformats-officedocument.presentationml.tags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  <p:sldMasterId id="2147483657" r:id="rId3"/>
    <p:sldMasterId id="2147483649" r:id="rId4"/>
    <p:sldMasterId id="2147483650" r:id="rId5"/>
    <p:sldMasterId id="2147483651" r:id="rId6"/>
    <p:sldMasterId id="2147483652" r:id="rId7"/>
    <p:sldMasterId id="2147483653" r:id="rId8"/>
    <p:sldMasterId id="2147483664" r:id="rId9"/>
    <p:sldMasterId id="2147483662" r:id="rId10"/>
    <p:sldMasterId id="2147483658" r:id="rId11"/>
    <p:sldMasterId id="2147483667" r:id="rId12"/>
    <p:sldMasterId id="2147483665" r:id="rId13"/>
    <p:sldMasterId id="2147483661" r:id="rId14"/>
  </p:sldMasterIdLst>
  <p:notesMasterIdLst>
    <p:notesMasterId r:id="rId127"/>
  </p:notesMasterIdLst>
  <p:sldIdLst>
    <p:sldId id="274" r:id="rId15"/>
    <p:sldId id="503" r:id="rId16"/>
    <p:sldId id="308" r:id="rId17"/>
    <p:sldId id="313" r:id="rId18"/>
    <p:sldId id="314" r:id="rId19"/>
    <p:sldId id="399" r:id="rId20"/>
    <p:sldId id="275" r:id="rId21"/>
    <p:sldId id="276" r:id="rId22"/>
    <p:sldId id="286" r:id="rId23"/>
    <p:sldId id="403" r:id="rId24"/>
    <p:sldId id="476" r:id="rId25"/>
    <p:sldId id="477" r:id="rId26"/>
    <p:sldId id="442" r:id="rId27"/>
    <p:sldId id="492" r:id="rId28"/>
    <p:sldId id="494" r:id="rId29"/>
    <p:sldId id="443" r:id="rId30"/>
    <p:sldId id="495" r:id="rId31"/>
    <p:sldId id="478" r:id="rId32"/>
    <p:sldId id="305" r:id="rId33"/>
    <p:sldId id="411" r:id="rId34"/>
    <p:sldId id="412" r:id="rId35"/>
    <p:sldId id="350" r:id="rId36"/>
    <p:sldId id="351" r:id="rId37"/>
    <p:sldId id="352" r:id="rId38"/>
    <p:sldId id="413" r:id="rId39"/>
    <p:sldId id="323" r:id="rId40"/>
    <p:sldId id="324" r:id="rId41"/>
    <p:sldId id="325" r:id="rId42"/>
    <p:sldId id="450" r:id="rId43"/>
    <p:sldId id="496" r:id="rId44"/>
    <p:sldId id="497" r:id="rId45"/>
    <p:sldId id="339" r:id="rId46"/>
    <p:sldId id="453" r:id="rId47"/>
    <p:sldId id="452" r:id="rId48"/>
    <p:sldId id="475" r:id="rId49"/>
    <p:sldId id="421" r:id="rId50"/>
    <p:sldId id="498" r:id="rId51"/>
    <p:sldId id="481" r:id="rId52"/>
    <p:sldId id="415" r:id="rId53"/>
    <p:sldId id="454" r:id="rId54"/>
    <p:sldId id="416" r:id="rId55"/>
    <p:sldId id="482" r:id="rId56"/>
    <p:sldId id="417" r:id="rId57"/>
    <p:sldId id="455" r:id="rId58"/>
    <p:sldId id="418" r:id="rId59"/>
    <p:sldId id="499" r:id="rId60"/>
    <p:sldId id="483" r:id="rId61"/>
    <p:sldId id="500" r:id="rId62"/>
    <p:sldId id="335" r:id="rId63"/>
    <p:sldId id="425" r:id="rId64"/>
    <p:sldId id="353" r:id="rId65"/>
    <p:sldId id="354" r:id="rId66"/>
    <p:sldId id="355" r:id="rId67"/>
    <p:sldId id="426" r:id="rId68"/>
    <p:sldId id="357" r:id="rId69"/>
    <p:sldId id="358" r:id="rId70"/>
    <p:sldId id="359" r:id="rId71"/>
    <p:sldId id="457" r:id="rId72"/>
    <p:sldId id="360" r:id="rId73"/>
    <p:sldId id="458" r:id="rId74"/>
    <p:sldId id="427" r:id="rId75"/>
    <p:sldId id="428" r:id="rId76"/>
    <p:sldId id="429" r:id="rId77"/>
    <p:sldId id="461" r:id="rId78"/>
    <p:sldId id="430" r:id="rId79"/>
    <p:sldId id="485" r:id="rId80"/>
    <p:sldId id="460" r:id="rId81"/>
    <p:sldId id="486" r:id="rId82"/>
    <p:sldId id="373" r:id="rId83"/>
    <p:sldId id="445" r:id="rId84"/>
    <p:sldId id="446" r:id="rId85"/>
    <p:sldId id="376" r:id="rId86"/>
    <p:sldId id="377" r:id="rId87"/>
    <p:sldId id="378" r:id="rId88"/>
    <p:sldId id="434" r:id="rId89"/>
    <p:sldId id="388" r:id="rId90"/>
    <p:sldId id="389" r:id="rId91"/>
    <p:sldId id="390" r:id="rId92"/>
    <p:sldId id="465" r:id="rId93"/>
    <p:sldId id="464" r:id="rId94"/>
    <p:sldId id="436" r:id="rId95"/>
    <p:sldId id="437" r:id="rId96"/>
    <p:sldId id="466" r:id="rId97"/>
    <p:sldId id="501" r:id="rId98"/>
    <p:sldId id="467" r:id="rId99"/>
    <p:sldId id="488" r:id="rId100"/>
    <p:sldId id="474" r:id="rId101"/>
    <p:sldId id="490" r:id="rId102"/>
    <p:sldId id="469" r:id="rId103"/>
    <p:sldId id="393" r:id="rId104"/>
    <p:sldId id="447" r:id="rId105"/>
    <p:sldId id="502" r:id="rId106"/>
    <p:sldId id="394" r:id="rId107"/>
    <p:sldId id="395" r:id="rId108"/>
    <p:sldId id="396" r:id="rId109"/>
    <p:sldId id="439" r:id="rId110"/>
    <p:sldId id="294" r:id="rId111"/>
    <p:sldId id="385" r:id="rId112"/>
    <p:sldId id="491" r:id="rId113"/>
    <p:sldId id="386" r:id="rId114"/>
    <p:sldId id="387" r:id="rId115"/>
    <p:sldId id="398" r:id="rId116"/>
    <p:sldId id="384" r:id="rId117"/>
    <p:sldId id="309" r:id="rId118"/>
    <p:sldId id="310" r:id="rId119"/>
    <p:sldId id="311" r:id="rId120"/>
    <p:sldId id="312" r:id="rId121"/>
    <p:sldId id="299" r:id="rId122"/>
    <p:sldId id="300" r:id="rId123"/>
    <p:sldId id="301" r:id="rId124"/>
    <p:sldId id="302" r:id="rId125"/>
    <p:sldId id="303" r:id="rId126"/>
  </p:sldIdLst>
  <p:sldSz cx="9144000" cy="6858000" type="screen4x3"/>
  <p:notesSz cx="6858000" cy="9144000"/>
  <p:custShowLst>
    <p:custShow name="Chapter_Res" id="0">
      <p:sldLst/>
    </p:custShow>
  </p:custShowLst>
  <p:custDataLst>
    <p:tags r:id="rId128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E4002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11873B"/>
    <a:srgbClr val="0069B6"/>
    <a:srgbClr val="E4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3" autoAdjust="0"/>
    <p:restoredTop sz="86425" autoAdjust="0"/>
  </p:normalViewPr>
  <p:slideViewPr>
    <p:cSldViewPr>
      <p:cViewPr varScale="1">
        <p:scale>
          <a:sx n="134" d="100"/>
          <a:sy n="134" d="100"/>
        </p:scale>
        <p:origin x="-2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117" Type="http://schemas.openxmlformats.org/officeDocument/2006/relationships/slide" Target="slides/slide103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12" Type="http://schemas.openxmlformats.org/officeDocument/2006/relationships/slide" Target="slides/slide98.xml"/><Relationship Id="rId16" Type="http://schemas.openxmlformats.org/officeDocument/2006/relationships/slide" Target="slides/slide2.xml"/><Relationship Id="rId107" Type="http://schemas.openxmlformats.org/officeDocument/2006/relationships/slide" Target="slides/slide9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slide" Target="slides/slide88.xml"/><Relationship Id="rId123" Type="http://schemas.openxmlformats.org/officeDocument/2006/relationships/slide" Target="slides/slide109.xml"/><Relationship Id="rId128" Type="http://schemas.openxmlformats.org/officeDocument/2006/relationships/tags" Target="tags/tag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113" Type="http://schemas.openxmlformats.org/officeDocument/2006/relationships/slide" Target="slides/slide99.xml"/><Relationship Id="rId118" Type="http://schemas.openxmlformats.org/officeDocument/2006/relationships/slide" Target="slides/slide104.xml"/><Relationship Id="rId126" Type="http://schemas.openxmlformats.org/officeDocument/2006/relationships/slide" Target="slides/slide11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121" Type="http://schemas.openxmlformats.org/officeDocument/2006/relationships/slide" Target="slides/slide10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103" Type="http://schemas.openxmlformats.org/officeDocument/2006/relationships/slide" Target="slides/slide89.xml"/><Relationship Id="rId108" Type="http://schemas.openxmlformats.org/officeDocument/2006/relationships/slide" Target="slides/slide94.xml"/><Relationship Id="rId116" Type="http://schemas.openxmlformats.org/officeDocument/2006/relationships/slide" Target="slides/slide102.xml"/><Relationship Id="rId124" Type="http://schemas.openxmlformats.org/officeDocument/2006/relationships/slide" Target="slides/slide110.xml"/><Relationship Id="rId129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11" Type="http://schemas.openxmlformats.org/officeDocument/2006/relationships/slide" Target="slides/slide97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6" Type="http://schemas.openxmlformats.org/officeDocument/2006/relationships/slide" Target="slides/slide92.xml"/><Relationship Id="rId114" Type="http://schemas.openxmlformats.org/officeDocument/2006/relationships/slide" Target="slides/slide100.xml"/><Relationship Id="rId119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122" Type="http://schemas.openxmlformats.org/officeDocument/2006/relationships/slide" Target="slides/slide108.xml"/><Relationship Id="rId13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slide" Target="slides/slide9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120" Type="http://schemas.openxmlformats.org/officeDocument/2006/relationships/slide" Target="slides/slide106.xml"/><Relationship Id="rId125" Type="http://schemas.openxmlformats.org/officeDocument/2006/relationships/slide" Target="slides/slide11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slide" Target="slides/slide96.xml"/><Relationship Id="rId115" Type="http://schemas.openxmlformats.org/officeDocument/2006/relationships/slide" Target="slides/slide101.xml"/><Relationship Id="rId131" Type="http://schemas.openxmlformats.org/officeDocument/2006/relationships/theme" Target="theme/theme1.xml"/><Relationship Id="rId61" Type="http://schemas.openxmlformats.org/officeDocument/2006/relationships/slide" Target="slides/slide47.xml"/><Relationship Id="rId82" Type="http://schemas.openxmlformats.org/officeDocument/2006/relationships/slide" Target="slides/slide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>
            <a:extLst>
              <a:ext uri="{FF2B5EF4-FFF2-40B4-BE49-F238E27FC236}">
                <a16:creationId xmlns:a16="http://schemas.microsoft.com/office/drawing/2014/main" xmlns="" id="{3EDAD989-C5E6-4B73-B375-402048BC8C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85411" name="Rectangle 3">
            <a:extLst>
              <a:ext uri="{FF2B5EF4-FFF2-40B4-BE49-F238E27FC236}">
                <a16:creationId xmlns:a16="http://schemas.microsoft.com/office/drawing/2014/main" xmlns="" id="{97EAACAB-E97F-4B42-9710-3676C1D98D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85412" name="Rectangle 4">
            <a:extLst>
              <a:ext uri="{FF2B5EF4-FFF2-40B4-BE49-F238E27FC236}">
                <a16:creationId xmlns:a16="http://schemas.microsoft.com/office/drawing/2014/main" xmlns="" id="{E35F0023-59F4-4706-BDFB-08D4DB2579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5413" name="Rectangle 5">
            <a:extLst>
              <a:ext uri="{FF2B5EF4-FFF2-40B4-BE49-F238E27FC236}">
                <a16:creationId xmlns:a16="http://schemas.microsoft.com/office/drawing/2014/main" xmlns="" id="{A85C5F44-D660-4158-A31A-6499B9F1C0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5414" name="Rectangle 6">
            <a:extLst>
              <a:ext uri="{FF2B5EF4-FFF2-40B4-BE49-F238E27FC236}">
                <a16:creationId xmlns:a16="http://schemas.microsoft.com/office/drawing/2014/main" xmlns="" id="{049A47CD-1CA4-4D10-999D-CA7B248EE4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85415" name="Rectangle 7">
            <a:extLst>
              <a:ext uri="{FF2B5EF4-FFF2-40B4-BE49-F238E27FC236}">
                <a16:creationId xmlns:a16="http://schemas.microsoft.com/office/drawing/2014/main" xmlns="" id="{3BBB509D-BCFA-45E1-82FF-D59302258B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2A20AC-A0BE-451E-848B-2CC5E3EC7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731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1249AC2-ACE8-4AA3-B25F-E71A8D6EB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23A29-73D1-4935-8145-B2E1D10425A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86434" name="Rectangle 2">
            <a:extLst>
              <a:ext uri="{FF2B5EF4-FFF2-40B4-BE49-F238E27FC236}">
                <a16:creationId xmlns:a16="http://schemas.microsoft.com/office/drawing/2014/main" xmlns="" id="{9265773C-0646-42DE-AE95-BA59E2C487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>
            <a:extLst>
              <a:ext uri="{FF2B5EF4-FFF2-40B4-BE49-F238E27FC236}">
                <a16:creationId xmlns:a16="http://schemas.microsoft.com/office/drawing/2014/main" xmlns="" id="{47E617DA-0E6D-44B6-8F13-CA5773B24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F038311-79B5-418B-BB1B-1576E9948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A16CA-DDF4-407C-B00F-619F235A6EE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94626" name="Rectangle 2">
            <a:extLst>
              <a:ext uri="{FF2B5EF4-FFF2-40B4-BE49-F238E27FC236}">
                <a16:creationId xmlns:a16="http://schemas.microsoft.com/office/drawing/2014/main" xmlns="" id="{1538F99E-544C-458D-AAD0-1C612B750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>
            <a:extLst>
              <a:ext uri="{FF2B5EF4-FFF2-40B4-BE49-F238E27FC236}">
                <a16:creationId xmlns:a16="http://schemas.microsoft.com/office/drawing/2014/main" xmlns="" id="{5AF4B6E3-242F-46C2-94CC-771371E86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CACB113-90B7-4AA5-8028-B49287A0F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6C375-26BF-4006-A2F3-F0E8C8862765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885762" name="Rectangle 2">
            <a:extLst>
              <a:ext uri="{FF2B5EF4-FFF2-40B4-BE49-F238E27FC236}">
                <a16:creationId xmlns:a16="http://schemas.microsoft.com/office/drawing/2014/main" xmlns="" id="{DC27973F-F3D0-4E5F-8A15-94F40B122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>
            <a:extLst>
              <a:ext uri="{FF2B5EF4-FFF2-40B4-BE49-F238E27FC236}">
                <a16:creationId xmlns:a16="http://schemas.microsoft.com/office/drawing/2014/main" xmlns="" id="{31E1C141-0766-4CAA-ADDC-C3B1CD88A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0B4E830-102C-4E66-A31F-34B3ADF68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AF84E-E0D1-4474-AD0B-E23DBD1A3296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886786" name="Rectangle 2">
            <a:extLst>
              <a:ext uri="{FF2B5EF4-FFF2-40B4-BE49-F238E27FC236}">
                <a16:creationId xmlns:a16="http://schemas.microsoft.com/office/drawing/2014/main" xmlns="" id="{F059AFE2-33EB-4F41-911A-070C417C2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>
            <a:extLst>
              <a:ext uri="{FF2B5EF4-FFF2-40B4-BE49-F238E27FC236}">
                <a16:creationId xmlns:a16="http://schemas.microsoft.com/office/drawing/2014/main" xmlns="" id="{64AA07FC-1EA4-44DE-B24C-05B674CBD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74E1736-5F07-49B1-B5D9-F1B6BBACC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A8CBD-ED20-4CAB-BD0A-9EF485538986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887810" name="Rectangle 2">
            <a:extLst>
              <a:ext uri="{FF2B5EF4-FFF2-40B4-BE49-F238E27FC236}">
                <a16:creationId xmlns:a16="http://schemas.microsoft.com/office/drawing/2014/main" xmlns="" id="{88EB32B4-9D3A-42F8-82E9-6D487234F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>
            <a:extLst>
              <a:ext uri="{FF2B5EF4-FFF2-40B4-BE49-F238E27FC236}">
                <a16:creationId xmlns:a16="http://schemas.microsoft.com/office/drawing/2014/main" xmlns="" id="{189C3233-6A40-4C03-8740-E0FC841B5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2E0FEF2-5AEA-4F8B-A895-880D72887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59B4B-1E7C-487D-B754-D2C487AF9C39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888834" name="Rectangle 2">
            <a:extLst>
              <a:ext uri="{FF2B5EF4-FFF2-40B4-BE49-F238E27FC236}">
                <a16:creationId xmlns:a16="http://schemas.microsoft.com/office/drawing/2014/main" xmlns="" id="{D21C0AAC-9F26-4618-9616-4E2536155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>
            <a:extLst>
              <a:ext uri="{FF2B5EF4-FFF2-40B4-BE49-F238E27FC236}">
                <a16:creationId xmlns:a16="http://schemas.microsoft.com/office/drawing/2014/main" xmlns="" id="{AC9E4DB0-C1AE-470F-9D81-0D521E7DA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B6B31E6-F8D3-4E50-9B70-091933CBD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31680-47BF-465D-8E37-8B2DA1C7DF76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889858" name="Rectangle 2">
            <a:extLst>
              <a:ext uri="{FF2B5EF4-FFF2-40B4-BE49-F238E27FC236}">
                <a16:creationId xmlns:a16="http://schemas.microsoft.com/office/drawing/2014/main" xmlns="" id="{4B65B78F-F7CB-4B25-9C95-512DB5CC2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>
            <a:extLst>
              <a:ext uri="{FF2B5EF4-FFF2-40B4-BE49-F238E27FC236}">
                <a16:creationId xmlns:a16="http://schemas.microsoft.com/office/drawing/2014/main" xmlns="" id="{CC218BDB-3FB7-4061-BB68-B28E70934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D8C81FF-C0C0-49E3-AF47-83CBEB395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A78AE-67AE-47F9-91A4-93D12D95A855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890882" name="Rectangle 2">
            <a:extLst>
              <a:ext uri="{FF2B5EF4-FFF2-40B4-BE49-F238E27FC236}">
                <a16:creationId xmlns:a16="http://schemas.microsoft.com/office/drawing/2014/main" xmlns="" id="{AFCC9491-375A-4EA9-99C6-162B08DA5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>
            <a:extLst>
              <a:ext uri="{FF2B5EF4-FFF2-40B4-BE49-F238E27FC236}">
                <a16:creationId xmlns:a16="http://schemas.microsoft.com/office/drawing/2014/main" xmlns="" id="{E75A4D10-3570-4F1E-8E95-0577317BA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D4C8307-E937-4A98-BA20-FBEED0770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0FEA3-898F-4730-AD6E-4C7C15493F18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891906" name="Rectangle 2">
            <a:extLst>
              <a:ext uri="{FF2B5EF4-FFF2-40B4-BE49-F238E27FC236}">
                <a16:creationId xmlns:a16="http://schemas.microsoft.com/office/drawing/2014/main" xmlns="" id="{C6ABF2BF-74C9-46B1-9C10-908F2A4FD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3">
            <a:extLst>
              <a:ext uri="{FF2B5EF4-FFF2-40B4-BE49-F238E27FC236}">
                <a16:creationId xmlns:a16="http://schemas.microsoft.com/office/drawing/2014/main" xmlns="" id="{C76EF9D2-B22E-4033-83D8-0BC740EF2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50E7266-AFF9-4B7E-875B-20D924F14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CEFF6-DECE-46A3-BE16-475B3150FF5B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892930" name="Rectangle 2">
            <a:extLst>
              <a:ext uri="{FF2B5EF4-FFF2-40B4-BE49-F238E27FC236}">
                <a16:creationId xmlns:a16="http://schemas.microsoft.com/office/drawing/2014/main" xmlns="" id="{AA18535A-2B2F-4E6F-AC3C-187A282B5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>
            <a:extLst>
              <a:ext uri="{FF2B5EF4-FFF2-40B4-BE49-F238E27FC236}">
                <a16:creationId xmlns:a16="http://schemas.microsoft.com/office/drawing/2014/main" xmlns="" id="{FA0CD515-B94A-4FAE-BCD7-4030F225E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DF7C880-5659-4DA9-B050-B7B69B7E5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7B36E-B147-4776-AB77-23C234C7335B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893954" name="Rectangle 2">
            <a:extLst>
              <a:ext uri="{FF2B5EF4-FFF2-40B4-BE49-F238E27FC236}">
                <a16:creationId xmlns:a16="http://schemas.microsoft.com/office/drawing/2014/main" xmlns="" id="{244FD6FE-3A49-45D5-8771-EE73A2BCA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>
            <a:extLst>
              <a:ext uri="{FF2B5EF4-FFF2-40B4-BE49-F238E27FC236}">
                <a16:creationId xmlns:a16="http://schemas.microsoft.com/office/drawing/2014/main" xmlns="" id="{496E0ADE-33C1-4864-80CA-89D81825E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B6AC15B-05FF-4AC5-A1F7-06008966D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EA19D-E6A3-4B59-B27A-4999F40345F2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894978" name="Rectangle 2">
            <a:extLst>
              <a:ext uri="{FF2B5EF4-FFF2-40B4-BE49-F238E27FC236}">
                <a16:creationId xmlns:a16="http://schemas.microsoft.com/office/drawing/2014/main" xmlns="" id="{0B6FE14C-1576-4EE7-9C36-C0BA9DDB1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>
            <a:extLst>
              <a:ext uri="{FF2B5EF4-FFF2-40B4-BE49-F238E27FC236}">
                <a16:creationId xmlns:a16="http://schemas.microsoft.com/office/drawing/2014/main" xmlns="" id="{5A3BDB72-F00A-4F4D-898D-F62F7012C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D76DA20-0A8E-4493-836B-8325440B5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6DD59-9A20-41F0-A551-3EB258F8764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95650" name="Rectangle 2">
            <a:extLst>
              <a:ext uri="{FF2B5EF4-FFF2-40B4-BE49-F238E27FC236}">
                <a16:creationId xmlns:a16="http://schemas.microsoft.com/office/drawing/2014/main" xmlns="" id="{736D179C-8150-403E-8772-07E05BADDF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>
            <a:extLst>
              <a:ext uri="{FF2B5EF4-FFF2-40B4-BE49-F238E27FC236}">
                <a16:creationId xmlns:a16="http://schemas.microsoft.com/office/drawing/2014/main" xmlns="" id="{9B9A62DB-B91E-4F3C-94E5-BEE4E0EB5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11D64C5-36DF-4AF7-B350-0A7E9DED0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8ED7F-2881-48C5-B1D1-959AAB05FCFB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896002" name="Rectangle 2">
            <a:extLst>
              <a:ext uri="{FF2B5EF4-FFF2-40B4-BE49-F238E27FC236}">
                <a16:creationId xmlns:a16="http://schemas.microsoft.com/office/drawing/2014/main" xmlns="" id="{04066AFA-2FE0-4B32-902C-A8E45C7B2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>
            <a:extLst>
              <a:ext uri="{FF2B5EF4-FFF2-40B4-BE49-F238E27FC236}">
                <a16:creationId xmlns:a16="http://schemas.microsoft.com/office/drawing/2014/main" xmlns="" id="{218CD1F6-E5BB-4E9D-907C-4485CE0E4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49BEEB2-856E-4800-983D-DFCC9DEEA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7E094-A434-4863-B8C7-25D11B360433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897026" name="Rectangle 2">
            <a:extLst>
              <a:ext uri="{FF2B5EF4-FFF2-40B4-BE49-F238E27FC236}">
                <a16:creationId xmlns:a16="http://schemas.microsoft.com/office/drawing/2014/main" xmlns="" id="{539A7364-E817-4959-B638-4793ACC61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>
            <a:extLst>
              <a:ext uri="{FF2B5EF4-FFF2-40B4-BE49-F238E27FC236}">
                <a16:creationId xmlns:a16="http://schemas.microsoft.com/office/drawing/2014/main" xmlns="" id="{51FB1555-BF3F-43E8-8629-7D679946B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8FF76D9-0CC4-4D79-921D-520476EFF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67D8D-C5FB-4FEF-9380-35940B6E1D8E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898050" name="Rectangle 2">
            <a:extLst>
              <a:ext uri="{FF2B5EF4-FFF2-40B4-BE49-F238E27FC236}">
                <a16:creationId xmlns:a16="http://schemas.microsoft.com/office/drawing/2014/main" xmlns="" id="{346A3DFE-6344-4CDD-B974-A6200BCA8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>
            <a:extLst>
              <a:ext uri="{FF2B5EF4-FFF2-40B4-BE49-F238E27FC236}">
                <a16:creationId xmlns:a16="http://schemas.microsoft.com/office/drawing/2014/main" xmlns="" id="{44C01109-0C1C-4CDC-B3CE-DA6879A23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ABFF162-C0CE-4DEF-BACB-2DD5D5927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3BC4F-8804-4970-8A23-71822E89070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96674" name="Rectangle 2">
            <a:extLst>
              <a:ext uri="{FF2B5EF4-FFF2-40B4-BE49-F238E27FC236}">
                <a16:creationId xmlns:a16="http://schemas.microsoft.com/office/drawing/2014/main" xmlns="" id="{282D4845-DB87-4888-BB84-CBF5BC179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>
            <a:extLst>
              <a:ext uri="{FF2B5EF4-FFF2-40B4-BE49-F238E27FC236}">
                <a16:creationId xmlns:a16="http://schemas.microsoft.com/office/drawing/2014/main" xmlns="" id="{CB3BE736-CDEA-48FD-B503-3CE43865C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596A701-84D9-4070-8C34-9DD909689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DA43B-7489-4FA6-83EC-A1C409A14C1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97698" name="Rectangle 2">
            <a:extLst>
              <a:ext uri="{FF2B5EF4-FFF2-40B4-BE49-F238E27FC236}">
                <a16:creationId xmlns:a16="http://schemas.microsoft.com/office/drawing/2014/main" xmlns="" id="{39E2B172-E680-4D98-9CF4-416723AD2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>
            <a:extLst>
              <a:ext uri="{FF2B5EF4-FFF2-40B4-BE49-F238E27FC236}">
                <a16:creationId xmlns:a16="http://schemas.microsoft.com/office/drawing/2014/main" xmlns="" id="{6E956386-5F9E-46FA-9855-7A32892ED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0AD8EFE-6989-434E-B945-0391A41E1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D7EE0-4C34-46FF-883F-994B17BED66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98722" name="Rectangle 2">
            <a:extLst>
              <a:ext uri="{FF2B5EF4-FFF2-40B4-BE49-F238E27FC236}">
                <a16:creationId xmlns:a16="http://schemas.microsoft.com/office/drawing/2014/main" xmlns="" id="{A1408C1B-8F56-4879-891F-EA09EE585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>
            <a:extLst>
              <a:ext uri="{FF2B5EF4-FFF2-40B4-BE49-F238E27FC236}">
                <a16:creationId xmlns:a16="http://schemas.microsoft.com/office/drawing/2014/main" xmlns="" id="{E9AB5CB6-9D0C-4D99-B74B-E10F4AD9E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2656825-D7C0-4ABA-A71A-B6AC7CE07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3ED0F-D8BA-4060-A35A-4B924862895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99746" name="Rectangle 2">
            <a:extLst>
              <a:ext uri="{FF2B5EF4-FFF2-40B4-BE49-F238E27FC236}">
                <a16:creationId xmlns:a16="http://schemas.microsoft.com/office/drawing/2014/main" xmlns="" id="{6DA4F7FD-1001-465D-98C4-6BD390B07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xmlns="" id="{6F99748D-0187-4FDD-8F24-0008DC5DD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A5754A0-C430-4D4D-9CC8-8B389D551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94B63-9FE0-4FCA-83A6-3F39F33CDAD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00770" name="Rectangle 2">
            <a:extLst>
              <a:ext uri="{FF2B5EF4-FFF2-40B4-BE49-F238E27FC236}">
                <a16:creationId xmlns:a16="http://schemas.microsoft.com/office/drawing/2014/main" xmlns="" id="{71571AF7-5888-4544-84A2-5591E0BCD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xmlns="" id="{45709CA5-AE03-40D9-906E-12732DD80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6298401-FA03-40C2-88E4-23B101ECC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1E050-A0D7-4EF8-8451-1AB4217F5A5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01794" name="Rectangle 2">
            <a:extLst>
              <a:ext uri="{FF2B5EF4-FFF2-40B4-BE49-F238E27FC236}">
                <a16:creationId xmlns:a16="http://schemas.microsoft.com/office/drawing/2014/main" xmlns="" id="{856064F8-FE19-41F1-8719-D0F67D57A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>
            <a:extLst>
              <a:ext uri="{FF2B5EF4-FFF2-40B4-BE49-F238E27FC236}">
                <a16:creationId xmlns:a16="http://schemas.microsoft.com/office/drawing/2014/main" xmlns="" id="{3E25D035-F767-44B0-8EBF-76C08A9F5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856D6D1-97BD-4F7B-BCD9-0E31F5A00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ED44-F184-423E-B98D-CB5C26C2161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2818" name="Rectangle 2">
            <a:extLst>
              <a:ext uri="{FF2B5EF4-FFF2-40B4-BE49-F238E27FC236}">
                <a16:creationId xmlns:a16="http://schemas.microsoft.com/office/drawing/2014/main" xmlns="" id="{D3A4F2F1-6912-4291-B6B9-371FB04FA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>
            <a:extLst>
              <a:ext uri="{FF2B5EF4-FFF2-40B4-BE49-F238E27FC236}">
                <a16:creationId xmlns:a16="http://schemas.microsoft.com/office/drawing/2014/main" xmlns="" id="{47963B64-694C-4997-AE8C-88CE4BF8F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4FF8FF3-86EF-472D-B8AD-CA29F393E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C485F-AF80-4535-A6AB-3D21A053236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03842" name="Rectangle 2">
            <a:extLst>
              <a:ext uri="{FF2B5EF4-FFF2-40B4-BE49-F238E27FC236}">
                <a16:creationId xmlns:a16="http://schemas.microsoft.com/office/drawing/2014/main" xmlns="" id="{6E489EFB-31FD-455B-B936-0247EFCBA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>
            <a:extLst>
              <a:ext uri="{FF2B5EF4-FFF2-40B4-BE49-F238E27FC236}">
                <a16:creationId xmlns:a16="http://schemas.microsoft.com/office/drawing/2014/main" xmlns="" id="{B631E807-3097-490C-90CF-4D88A6D08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1249AC2-ACE8-4AA3-B25F-E71A8D6EB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23A29-73D1-4935-8145-B2E1D10425A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86434" name="Rectangle 2">
            <a:extLst>
              <a:ext uri="{FF2B5EF4-FFF2-40B4-BE49-F238E27FC236}">
                <a16:creationId xmlns:a16="http://schemas.microsoft.com/office/drawing/2014/main" xmlns="" id="{9265773C-0646-42DE-AE95-BA59E2C487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>
            <a:extLst>
              <a:ext uri="{FF2B5EF4-FFF2-40B4-BE49-F238E27FC236}">
                <a16:creationId xmlns:a16="http://schemas.microsoft.com/office/drawing/2014/main" xmlns="" id="{47E617DA-0E6D-44B6-8F13-CA5773B24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734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328EDD1-FE60-4E3A-A6E3-7BC9F831D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A25FE-6396-45C3-B4C0-E262A16C6D4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04866" name="Rectangle 2">
            <a:extLst>
              <a:ext uri="{FF2B5EF4-FFF2-40B4-BE49-F238E27FC236}">
                <a16:creationId xmlns:a16="http://schemas.microsoft.com/office/drawing/2014/main" xmlns="" id="{7150D59D-ABE5-43A4-B991-BBF5DEFD3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>
            <a:extLst>
              <a:ext uri="{FF2B5EF4-FFF2-40B4-BE49-F238E27FC236}">
                <a16:creationId xmlns:a16="http://schemas.microsoft.com/office/drawing/2014/main" xmlns="" id="{353B481F-7618-42F0-87EB-A65D3CDA8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DEB011A-EE6D-4DFC-8ECA-45729AF6B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BE362-48B6-4F65-A79F-84DAAD9B65A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xmlns="" id="{6CB77284-49F3-4F06-87E0-BE94C0076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xmlns="" id="{477322D4-B952-43A8-BD07-E6F256C43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B040A80-9270-4ED9-8E8F-00519C81B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E9796-4914-4CCE-8F18-86425C3D186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06914" name="Rectangle 2">
            <a:extLst>
              <a:ext uri="{FF2B5EF4-FFF2-40B4-BE49-F238E27FC236}">
                <a16:creationId xmlns:a16="http://schemas.microsoft.com/office/drawing/2014/main" xmlns="" id="{DB484B13-3B8E-4681-87CF-E4E2F4A3B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>
            <a:extLst>
              <a:ext uri="{FF2B5EF4-FFF2-40B4-BE49-F238E27FC236}">
                <a16:creationId xmlns:a16="http://schemas.microsoft.com/office/drawing/2014/main" xmlns="" id="{642C19B0-A956-4BD4-9D84-BC41B33B0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2DA33B7-1CF0-4538-A577-ED1169236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06A65-D937-44BA-8710-3B3BE33C102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07938" name="Rectangle 2">
            <a:extLst>
              <a:ext uri="{FF2B5EF4-FFF2-40B4-BE49-F238E27FC236}">
                <a16:creationId xmlns:a16="http://schemas.microsoft.com/office/drawing/2014/main" xmlns="" id="{FED56CC5-DC33-44AE-894F-341510126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>
            <a:extLst>
              <a:ext uri="{FF2B5EF4-FFF2-40B4-BE49-F238E27FC236}">
                <a16:creationId xmlns:a16="http://schemas.microsoft.com/office/drawing/2014/main" xmlns="" id="{828DF70B-7C37-49FF-ABEC-95B70E485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2F02A8B-FFA7-4EC5-8855-6182B89A5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A8354-F0D3-4639-AB78-23731FE4F6F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08962" name="Rectangle 2">
            <a:extLst>
              <a:ext uri="{FF2B5EF4-FFF2-40B4-BE49-F238E27FC236}">
                <a16:creationId xmlns:a16="http://schemas.microsoft.com/office/drawing/2014/main" xmlns="" id="{EA78B4E0-AFF2-4935-82B9-0F957BE25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>
            <a:extLst>
              <a:ext uri="{FF2B5EF4-FFF2-40B4-BE49-F238E27FC236}">
                <a16:creationId xmlns:a16="http://schemas.microsoft.com/office/drawing/2014/main" xmlns="" id="{1BB1027E-23FF-43BB-9E8B-5B3543E9A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3101235-4B58-45A6-A295-D6F5DE1FA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E8B6D-D4C2-4E00-AD23-CD95AC14E53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09986" name="Rectangle 2">
            <a:extLst>
              <a:ext uri="{FF2B5EF4-FFF2-40B4-BE49-F238E27FC236}">
                <a16:creationId xmlns:a16="http://schemas.microsoft.com/office/drawing/2014/main" xmlns="" id="{508F3721-64E6-430B-83EA-FB118D1A7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>
            <a:extLst>
              <a:ext uri="{FF2B5EF4-FFF2-40B4-BE49-F238E27FC236}">
                <a16:creationId xmlns:a16="http://schemas.microsoft.com/office/drawing/2014/main" xmlns="" id="{801A1C85-0C2A-4FEC-980D-95246101C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08C1EE4-BE6E-412D-82E1-9D75AE6FD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AE686-2625-49F4-B84A-D6E504349C4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11010" name="Rectangle 2">
            <a:extLst>
              <a:ext uri="{FF2B5EF4-FFF2-40B4-BE49-F238E27FC236}">
                <a16:creationId xmlns:a16="http://schemas.microsoft.com/office/drawing/2014/main" xmlns="" id="{F897B260-468B-4A55-A903-C0F24396A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>
            <a:extLst>
              <a:ext uri="{FF2B5EF4-FFF2-40B4-BE49-F238E27FC236}">
                <a16:creationId xmlns:a16="http://schemas.microsoft.com/office/drawing/2014/main" xmlns="" id="{5136BDC0-2D1E-4206-9502-7EFE0500C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C2B714E-AA03-4C6B-876F-681D9881E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841D-527C-41A7-A1FF-42335DFF3F8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xmlns="" id="{4A96B3C9-C152-4058-A4EA-66C29CB56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xmlns="" id="{DA1A8579-D1D8-46C0-89DD-E790725CF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9E0263B-F428-46C8-AB82-0C249DAC0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4B28A-6690-4172-802F-81F85BC1747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13058" name="Rectangle 2">
            <a:extLst>
              <a:ext uri="{FF2B5EF4-FFF2-40B4-BE49-F238E27FC236}">
                <a16:creationId xmlns:a16="http://schemas.microsoft.com/office/drawing/2014/main" xmlns="" id="{EE8B0EBF-38E1-41B0-BF8D-763C8C9A4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>
            <a:extLst>
              <a:ext uri="{FF2B5EF4-FFF2-40B4-BE49-F238E27FC236}">
                <a16:creationId xmlns:a16="http://schemas.microsoft.com/office/drawing/2014/main" xmlns="" id="{DAB1A9C3-C565-406D-B50E-D6CD16270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0F767C8-B0D4-4ACA-B9B3-8F5B6717C4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8A647-56A7-47A3-B21B-7F1C8003FE9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xmlns="" id="{1EB074F2-6E9B-4616-BF4D-98A7FD6E3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xmlns="" id="{05F01F22-0231-4786-9F72-37B75B553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5142D34-8437-4357-B33B-D5A8B7695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BF599-2181-4197-913D-D9D991740CF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87458" name="Rectangle 2">
            <a:extLst>
              <a:ext uri="{FF2B5EF4-FFF2-40B4-BE49-F238E27FC236}">
                <a16:creationId xmlns:a16="http://schemas.microsoft.com/office/drawing/2014/main" xmlns="" id="{773F5CED-55E2-4C1A-964A-3C10637BA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>
            <a:extLst>
              <a:ext uri="{FF2B5EF4-FFF2-40B4-BE49-F238E27FC236}">
                <a16:creationId xmlns:a16="http://schemas.microsoft.com/office/drawing/2014/main" xmlns="" id="{B6484679-E2CE-418E-B6AE-B58253437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E48E532-867B-4DBF-9B60-DA87F00E6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762AD-5787-4BFA-BAF6-E8A04C831A7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15106" name="Rectangle 2">
            <a:extLst>
              <a:ext uri="{FF2B5EF4-FFF2-40B4-BE49-F238E27FC236}">
                <a16:creationId xmlns:a16="http://schemas.microsoft.com/office/drawing/2014/main" xmlns="" id="{57A8A29A-29F8-40E9-8BE0-7DC9946A6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>
            <a:extLst>
              <a:ext uri="{FF2B5EF4-FFF2-40B4-BE49-F238E27FC236}">
                <a16:creationId xmlns:a16="http://schemas.microsoft.com/office/drawing/2014/main" xmlns="" id="{950DDA65-BD95-4597-A538-E4ABF4FE7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4ECD068-3A54-4D70-B244-07A0CE23F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3FBB6-E0C5-4ECF-9444-F0DBD3E980C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16130" name="Rectangle 2">
            <a:extLst>
              <a:ext uri="{FF2B5EF4-FFF2-40B4-BE49-F238E27FC236}">
                <a16:creationId xmlns:a16="http://schemas.microsoft.com/office/drawing/2014/main" xmlns="" id="{F10EA95C-A8BA-4549-B606-DED705364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xmlns="" id="{7D918F56-88EA-4921-8431-EBA8F86E4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7CA86B7-7F02-4DE0-B258-CBDFF96A8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6BA80-324A-4F05-8652-1B1D0CCD466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17154" name="Rectangle 2">
            <a:extLst>
              <a:ext uri="{FF2B5EF4-FFF2-40B4-BE49-F238E27FC236}">
                <a16:creationId xmlns:a16="http://schemas.microsoft.com/office/drawing/2014/main" xmlns="" id="{FD11BD28-7621-4C1E-89F2-5D7FE97F49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>
            <a:extLst>
              <a:ext uri="{FF2B5EF4-FFF2-40B4-BE49-F238E27FC236}">
                <a16:creationId xmlns:a16="http://schemas.microsoft.com/office/drawing/2014/main" xmlns="" id="{1109C5F0-7204-40E1-9542-4D8DA29BD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55654A9-BC14-456D-BC9B-05E089310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41A0A-2572-4C8B-8C6A-05D23B42957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18178" name="Rectangle 2">
            <a:extLst>
              <a:ext uri="{FF2B5EF4-FFF2-40B4-BE49-F238E27FC236}">
                <a16:creationId xmlns:a16="http://schemas.microsoft.com/office/drawing/2014/main" xmlns="" id="{D24C9CFA-9DED-4C32-BED2-9188D148D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xmlns="" id="{A00EA0CA-04EA-47EC-AB84-D5504B954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33BE996-5FC8-4585-991B-28BD2263B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DC9F6-2B33-4605-9D49-C72D25D7CD0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19202" name="Rectangle 2">
            <a:extLst>
              <a:ext uri="{FF2B5EF4-FFF2-40B4-BE49-F238E27FC236}">
                <a16:creationId xmlns:a16="http://schemas.microsoft.com/office/drawing/2014/main" xmlns="" id="{60EC3DA1-0226-4031-B113-CF3C7D739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>
            <a:extLst>
              <a:ext uri="{FF2B5EF4-FFF2-40B4-BE49-F238E27FC236}">
                <a16:creationId xmlns:a16="http://schemas.microsoft.com/office/drawing/2014/main" xmlns="" id="{06AD30DF-D761-48F3-8491-9EA964686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459B19B-D0E8-4240-AEC7-CD803FB66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D89D9-ACDF-4549-B91B-04CFB916B42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20226" name="Rectangle 2">
            <a:extLst>
              <a:ext uri="{FF2B5EF4-FFF2-40B4-BE49-F238E27FC236}">
                <a16:creationId xmlns:a16="http://schemas.microsoft.com/office/drawing/2014/main" xmlns="" id="{B0CFCECD-AC51-46E8-8D39-54B0D8AB2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>
            <a:extLst>
              <a:ext uri="{FF2B5EF4-FFF2-40B4-BE49-F238E27FC236}">
                <a16:creationId xmlns:a16="http://schemas.microsoft.com/office/drawing/2014/main" xmlns="" id="{EFAA2DF3-5B7B-4527-A78D-7A25BCC6E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7D6A266-2F08-4C14-818C-B0F13B0E1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D578B-70D8-49A9-81F4-04B07ADB823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21250" name="Rectangle 2">
            <a:extLst>
              <a:ext uri="{FF2B5EF4-FFF2-40B4-BE49-F238E27FC236}">
                <a16:creationId xmlns:a16="http://schemas.microsoft.com/office/drawing/2014/main" xmlns="" id="{6898803F-B8FF-4CC5-B734-92781C870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>
            <a:extLst>
              <a:ext uri="{FF2B5EF4-FFF2-40B4-BE49-F238E27FC236}">
                <a16:creationId xmlns:a16="http://schemas.microsoft.com/office/drawing/2014/main" xmlns="" id="{635B8E25-FAE2-43E7-80FB-4FD28BD7E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932D189-42C1-44C5-A1D1-DA8C76132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0F543-3915-43BD-B05A-81420816407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22274" name="Rectangle 2">
            <a:extLst>
              <a:ext uri="{FF2B5EF4-FFF2-40B4-BE49-F238E27FC236}">
                <a16:creationId xmlns:a16="http://schemas.microsoft.com/office/drawing/2014/main" xmlns="" id="{2B1E059C-8B54-43DA-96F9-860A3D19F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>
            <a:extLst>
              <a:ext uri="{FF2B5EF4-FFF2-40B4-BE49-F238E27FC236}">
                <a16:creationId xmlns:a16="http://schemas.microsoft.com/office/drawing/2014/main" xmlns="" id="{67EDC35D-87E1-468A-B2CD-B63A6C428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8458BAF-CF02-481C-8D8E-7520A1AE3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CB065-848A-40A1-8068-FB83AF29E4B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23298" name="Rectangle 2">
            <a:extLst>
              <a:ext uri="{FF2B5EF4-FFF2-40B4-BE49-F238E27FC236}">
                <a16:creationId xmlns:a16="http://schemas.microsoft.com/office/drawing/2014/main" xmlns="" id="{0977B5C9-AD6C-4EB0-A0D7-9E1C6B01E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>
            <a:extLst>
              <a:ext uri="{FF2B5EF4-FFF2-40B4-BE49-F238E27FC236}">
                <a16:creationId xmlns:a16="http://schemas.microsoft.com/office/drawing/2014/main" xmlns="" id="{48685A52-66D2-4565-BDE7-EED10140E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46FB6FB-1C20-4A7A-9C79-1D8E7DD87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D2318-F277-49DC-BF88-C5E10FC37CD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24322" name="Rectangle 2">
            <a:extLst>
              <a:ext uri="{FF2B5EF4-FFF2-40B4-BE49-F238E27FC236}">
                <a16:creationId xmlns:a16="http://schemas.microsoft.com/office/drawing/2014/main" xmlns="" id="{5BDF01A1-1CBA-4595-B470-4092489F2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>
            <a:extLst>
              <a:ext uri="{FF2B5EF4-FFF2-40B4-BE49-F238E27FC236}">
                <a16:creationId xmlns:a16="http://schemas.microsoft.com/office/drawing/2014/main" xmlns="" id="{A7FAFB46-CAC9-478E-9130-032F735BE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EC3F371-D7AF-4E36-84E4-F2D13DF26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D18B1-D470-4B56-B844-9D8217C61E2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88482" name="Rectangle 2">
            <a:extLst>
              <a:ext uri="{FF2B5EF4-FFF2-40B4-BE49-F238E27FC236}">
                <a16:creationId xmlns:a16="http://schemas.microsoft.com/office/drawing/2014/main" xmlns="" id="{0DC6294F-4173-46DC-BC16-D83C50D39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>
            <a:extLst>
              <a:ext uri="{FF2B5EF4-FFF2-40B4-BE49-F238E27FC236}">
                <a16:creationId xmlns:a16="http://schemas.microsoft.com/office/drawing/2014/main" xmlns="" id="{4E7169B7-F390-49F9-BEC5-69EBD65FD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2C1FD0C-F91D-4956-8983-CC7895F8E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86759-768D-42D6-92A6-C2CD7ABF8971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25346" name="Rectangle 2">
            <a:extLst>
              <a:ext uri="{FF2B5EF4-FFF2-40B4-BE49-F238E27FC236}">
                <a16:creationId xmlns:a16="http://schemas.microsoft.com/office/drawing/2014/main" xmlns="" id="{D5E99D6E-0D5E-42B8-9DC6-1DB086342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>
            <a:extLst>
              <a:ext uri="{FF2B5EF4-FFF2-40B4-BE49-F238E27FC236}">
                <a16:creationId xmlns:a16="http://schemas.microsoft.com/office/drawing/2014/main" xmlns="" id="{F541F35E-18E4-4F20-83D7-E3C6F8FCD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E150237-D297-48C0-A345-A13025286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52CCE-DC95-433D-BDF0-3F2BFECBA7CB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26370" name="Rectangle 2">
            <a:extLst>
              <a:ext uri="{FF2B5EF4-FFF2-40B4-BE49-F238E27FC236}">
                <a16:creationId xmlns:a16="http://schemas.microsoft.com/office/drawing/2014/main" xmlns="" id="{6DD47C9C-CA43-4B85-B167-6FEB60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>
            <a:extLst>
              <a:ext uri="{FF2B5EF4-FFF2-40B4-BE49-F238E27FC236}">
                <a16:creationId xmlns:a16="http://schemas.microsoft.com/office/drawing/2014/main" xmlns="" id="{C4F53980-E5F4-4498-9569-C327907A0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DE88E61-1B92-4D7E-A18E-A5C2D5BFF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F7F0A-4815-4F9B-8869-1687DA6D737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27394" name="Rectangle 2">
            <a:extLst>
              <a:ext uri="{FF2B5EF4-FFF2-40B4-BE49-F238E27FC236}">
                <a16:creationId xmlns:a16="http://schemas.microsoft.com/office/drawing/2014/main" xmlns="" id="{0A5DE020-4511-42D9-B809-25051FB49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>
            <a:extLst>
              <a:ext uri="{FF2B5EF4-FFF2-40B4-BE49-F238E27FC236}">
                <a16:creationId xmlns:a16="http://schemas.microsoft.com/office/drawing/2014/main" xmlns="" id="{2827612C-0E3F-4479-901B-35C3EB31F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CBEE5B4-6299-47CF-AFAA-665EF9F7F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FD7C1-3858-4811-8015-14D8D0432358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28418" name="Rectangle 2">
            <a:extLst>
              <a:ext uri="{FF2B5EF4-FFF2-40B4-BE49-F238E27FC236}">
                <a16:creationId xmlns:a16="http://schemas.microsoft.com/office/drawing/2014/main" xmlns="" id="{15EAA444-BBAA-42E1-83CA-EDFB56676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>
            <a:extLst>
              <a:ext uri="{FF2B5EF4-FFF2-40B4-BE49-F238E27FC236}">
                <a16:creationId xmlns:a16="http://schemas.microsoft.com/office/drawing/2014/main" xmlns="" id="{F9194217-7E67-4E68-AF75-FDCA3302B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16811CB-31BA-48DA-83B0-C05C2F78F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0F9AA-0012-47EE-AFDE-4616CBCB4C47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29442" name="Rectangle 2">
            <a:extLst>
              <a:ext uri="{FF2B5EF4-FFF2-40B4-BE49-F238E27FC236}">
                <a16:creationId xmlns:a16="http://schemas.microsoft.com/office/drawing/2014/main" xmlns="" id="{FC93E8F0-278E-4F59-B70D-277553F1B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>
            <a:extLst>
              <a:ext uri="{FF2B5EF4-FFF2-40B4-BE49-F238E27FC236}">
                <a16:creationId xmlns:a16="http://schemas.microsoft.com/office/drawing/2014/main" xmlns="" id="{4701A488-DFE1-465F-A7FB-9602920AC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C8FF6E6-B3AF-4107-BEF3-0E45BED86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736B2-BE27-466E-A245-91200FDC7734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30466" name="Rectangle 2">
            <a:extLst>
              <a:ext uri="{FF2B5EF4-FFF2-40B4-BE49-F238E27FC236}">
                <a16:creationId xmlns:a16="http://schemas.microsoft.com/office/drawing/2014/main" xmlns="" id="{02893608-5244-4699-83C5-57E81C832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>
            <a:extLst>
              <a:ext uri="{FF2B5EF4-FFF2-40B4-BE49-F238E27FC236}">
                <a16:creationId xmlns:a16="http://schemas.microsoft.com/office/drawing/2014/main" xmlns="" id="{BEA60CBD-5CE8-44A9-9C91-CD83C4C16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380D8B5-6A19-4450-A77E-98582DF0A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4605C-A520-4447-97D4-9045B8036F95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31490" name="Rectangle 2">
            <a:extLst>
              <a:ext uri="{FF2B5EF4-FFF2-40B4-BE49-F238E27FC236}">
                <a16:creationId xmlns:a16="http://schemas.microsoft.com/office/drawing/2014/main" xmlns="" id="{33FBE7EB-195E-42D6-9804-A51BA9C1EC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>
            <a:extLst>
              <a:ext uri="{FF2B5EF4-FFF2-40B4-BE49-F238E27FC236}">
                <a16:creationId xmlns:a16="http://schemas.microsoft.com/office/drawing/2014/main" xmlns="" id="{9211E585-F7BD-4E9A-865E-8AFF9E86B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97B6166-FFD6-4C75-9FFB-8222615C2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C41CF-772B-4FAD-83CE-2FC3B7CAC4C2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32514" name="Rectangle 2">
            <a:extLst>
              <a:ext uri="{FF2B5EF4-FFF2-40B4-BE49-F238E27FC236}">
                <a16:creationId xmlns:a16="http://schemas.microsoft.com/office/drawing/2014/main" xmlns="" id="{606D5BB1-ED59-46A3-A0E4-9D8B3077B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>
            <a:extLst>
              <a:ext uri="{FF2B5EF4-FFF2-40B4-BE49-F238E27FC236}">
                <a16:creationId xmlns:a16="http://schemas.microsoft.com/office/drawing/2014/main" xmlns="" id="{35B275C2-554F-46E4-9D3C-B38811FA7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B86CDC8-6A0B-48AB-8198-60AFB4C8D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7CE4F-AB2C-4716-BBC9-71D22C2C73BB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33538" name="Rectangle 2">
            <a:extLst>
              <a:ext uri="{FF2B5EF4-FFF2-40B4-BE49-F238E27FC236}">
                <a16:creationId xmlns:a16="http://schemas.microsoft.com/office/drawing/2014/main" xmlns="" id="{DDF33F7C-0061-42FB-89CF-9780FF784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>
            <a:extLst>
              <a:ext uri="{FF2B5EF4-FFF2-40B4-BE49-F238E27FC236}">
                <a16:creationId xmlns:a16="http://schemas.microsoft.com/office/drawing/2014/main" xmlns="" id="{728095D6-248B-462E-8463-25739C2F2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DCD7EE2-7AAB-4D7E-B521-AB76EB6F6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6D527-BA1F-4F42-98CF-4D6550952FD3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834562" name="Rectangle 2">
            <a:extLst>
              <a:ext uri="{FF2B5EF4-FFF2-40B4-BE49-F238E27FC236}">
                <a16:creationId xmlns:a16="http://schemas.microsoft.com/office/drawing/2014/main" xmlns="" id="{57AF9FE1-A807-4B0C-921C-791B434BC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>
            <a:extLst>
              <a:ext uri="{FF2B5EF4-FFF2-40B4-BE49-F238E27FC236}">
                <a16:creationId xmlns:a16="http://schemas.microsoft.com/office/drawing/2014/main" xmlns="" id="{E68B9A5D-F4EE-4318-A8FC-0E5939B50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FBF01BC-D7BD-4E68-AEED-C0C7C4BBA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88164-D894-441F-BA22-E1274EFCDD3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89506" name="Rectangle 2">
            <a:extLst>
              <a:ext uri="{FF2B5EF4-FFF2-40B4-BE49-F238E27FC236}">
                <a16:creationId xmlns:a16="http://schemas.microsoft.com/office/drawing/2014/main" xmlns="" id="{38C25CC5-2688-4674-A15C-E0B8C29FD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>
            <a:extLst>
              <a:ext uri="{FF2B5EF4-FFF2-40B4-BE49-F238E27FC236}">
                <a16:creationId xmlns:a16="http://schemas.microsoft.com/office/drawing/2014/main" xmlns="" id="{A19E8FF6-C2D4-4891-A0F6-79E3DF04C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C99016E-C40E-46E6-896D-351A8D25D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5FFDB-2650-4E1E-AAFF-AF0C13FBAA0C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835586" name="Rectangle 2">
            <a:extLst>
              <a:ext uri="{FF2B5EF4-FFF2-40B4-BE49-F238E27FC236}">
                <a16:creationId xmlns:a16="http://schemas.microsoft.com/office/drawing/2014/main" xmlns="" id="{9AC3BB51-2736-4380-8A27-5FF3F1A49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>
            <a:extLst>
              <a:ext uri="{FF2B5EF4-FFF2-40B4-BE49-F238E27FC236}">
                <a16:creationId xmlns:a16="http://schemas.microsoft.com/office/drawing/2014/main" xmlns="" id="{AFAE9B78-B712-4926-A83B-E8F701ACB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ACC9A28-9D65-4F9E-9B3B-4F7BC02F9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9C878-6331-4FCB-913F-A81F806B6FC2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836610" name="Rectangle 2">
            <a:extLst>
              <a:ext uri="{FF2B5EF4-FFF2-40B4-BE49-F238E27FC236}">
                <a16:creationId xmlns:a16="http://schemas.microsoft.com/office/drawing/2014/main" xmlns="" id="{057A9060-7F4A-4252-8812-2809C8A7C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>
            <a:extLst>
              <a:ext uri="{FF2B5EF4-FFF2-40B4-BE49-F238E27FC236}">
                <a16:creationId xmlns:a16="http://schemas.microsoft.com/office/drawing/2014/main" xmlns="" id="{BD5A1AB1-FE60-4CA7-BF87-00CCE11FF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1E49C37-590E-43EF-8A78-003C2A44B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0C54A-39DB-4BB7-BE78-23E11A9684D3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837634" name="Rectangle 2">
            <a:extLst>
              <a:ext uri="{FF2B5EF4-FFF2-40B4-BE49-F238E27FC236}">
                <a16:creationId xmlns:a16="http://schemas.microsoft.com/office/drawing/2014/main" xmlns="" id="{DA231F2B-CDFA-444D-8C81-0186FEB78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>
            <a:extLst>
              <a:ext uri="{FF2B5EF4-FFF2-40B4-BE49-F238E27FC236}">
                <a16:creationId xmlns:a16="http://schemas.microsoft.com/office/drawing/2014/main" xmlns="" id="{038ECAAB-2D39-4FE7-90F8-688DFF118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B99CE6E-F658-45C5-A299-4DFF532DC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6C8D-07B7-4CF7-9809-E09C660E182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838658" name="Rectangle 2">
            <a:extLst>
              <a:ext uri="{FF2B5EF4-FFF2-40B4-BE49-F238E27FC236}">
                <a16:creationId xmlns:a16="http://schemas.microsoft.com/office/drawing/2014/main" xmlns="" id="{85479217-6146-4ECC-A051-B32B04438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>
            <a:extLst>
              <a:ext uri="{FF2B5EF4-FFF2-40B4-BE49-F238E27FC236}">
                <a16:creationId xmlns:a16="http://schemas.microsoft.com/office/drawing/2014/main" xmlns="" id="{C0E85AF6-DE62-42C3-9BD7-643BE753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A39DC6C-9942-4CCF-A4E7-8EDCAE831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61679-9CF1-4784-8203-0D052C68479C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39682" name="Rectangle 2">
            <a:extLst>
              <a:ext uri="{FF2B5EF4-FFF2-40B4-BE49-F238E27FC236}">
                <a16:creationId xmlns:a16="http://schemas.microsoft.com/office/drawing/2014/main" xmlns="" id="{8BA8CF22-7057-4A8A-B652-990898340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>
            <a:extLst>
              <a:ext uri="{FF2B5EF4-FFF2-40B4-BE49-F238E27FC236}">
                <a16:creationId xmlns:a16="http://schemas.microsoft.com/office/drawing/2014/main" xmlns="" id="{1C7F1284-B771-47AC-8763-904CBC901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2243D85-6378-4DC2-934F-4050B70FA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A0F1B-4B1F-4EC9-B01D-9E7E61176166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840706" name="Rectangle 2">
            <a:extLst>
              <a:ext uri="{FF2B5EF4-FFF2-40B4-BE49-F238E27FC236}">
                <a16:creationId xmlns:a16="http://schemas.microsoft.com/office/drawing/2014/main" xmlns="" id="{8066559F-D398-4628-81B5-12972356B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>
            <a:extLst>
              <a:ext uri="{FF2B5EF4-FFF2-40B4-BE49-F238E27FC236}">
                <a16:creationId xmlns:a16="http://schemas.microsoft.com/office/drawing/2014/main" xmlns="" id="{07FFD9EC-859F-4001-BFA7-393A7FBFC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BEE7788-ADE2-4046-A22F-890B19DE7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A30D7-7E26-4A63-8E6B-C50BE5B79F9A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841730" name="Rectangle 2">
            <a:extLst>
              <a:ext uri="{FF2B5EF4-FFF2-40B4-BE49-F238E27FC236}">
                <a16:creationId xmlns:a16="http://schemas.microsoft.com/office/drawing/2014/main" xmlns="" id="{9ADB4136-E54A-467C-8535-8C281F886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>
            <a:extLst>
              <a:ext uri="{FF2B5EF4-FFF2-40B4-BE49-F238E27FC236}">
                <a16:creationId xmlns:a16="http://schemas.microsoft.com/office/drawing/2014/main" xmlns="" id="{D5B4B143-1546-4697-B6DB-0EA61D45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7E3FE05-8932-485A-A1B9-3DE87F51E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8FEFC-902D-4B31-87C8-77A7415AB308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42754" name="Rectangle 2">
            <a:extLst>
              <a:ext uri="{FF2B5EF4-FFF2-40B4-BE49-F238E27FC236}">
                <a16:creationId xmlns:a16="http://schemas.microsoft.com/office/drawing/2014/main" xmlns="" id="{C35A95FD-B3B7-4D39-ADA7-C524166DB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>
            <a:extLst>
              <a:ext uri="{FF2B5EF4-FFF2-40B4-BE49-F238E27FC236}">
                <a16:creationId xmlns:a16="http://schemas.microsoft.com/office/drawing/2014/main" xmlns="" id="{F3BA1D6D-91E1-4313-92E7-64B004DF2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BA6A616-770D-4BA0-8F35-8533BC23B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8D7F2-7D99-4F35-8FB7-40B8329CAE8A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843778" name="Rectangle 2">
            <a:extLst>
              <a:ext uri="{FF2B5EF4-FFF2-40B4-BE49-F238E27FC236}">
                <a16:creationId xmlns:a16="http://schemas.microsoft.com/office/drawing/2014/main" xmlns="" id="{D870E5C2-9690-4CBB-BF28-013E42CB3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>
            <a:extLst>
              <a:ext uri="{FF2B5EF4-FFF2-40B4-BE49-F238E27FC236}">
                <a16:creationId xmlns:a16="http://schemas.microsoft.com/office/drawing/2014/main" xmlns="" id="{F1495D4F-BE93-482A-A3ED-F8676ABDF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83A7AA4-0C3B-47B8-B000-647EB3ACD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24C55-9CC1-490D-B0A4-C896B49CD6D6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844802" name="Rectangle 2">
            <a:extLst>
              <a:ext uri="{FF2B5EF4-FFF2-40B4-BE49-F238E27FC236}">
                <a16:creationId xmlns:a16="http://schemas.microsoft.com/office/drawing/2014/main" xmlns="" id="{1AB198D9-25C1-4E9F-8713-322FF0B66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>
            <a:extLst>
              <a:ext uri="{FF2B5EF4-FFF2-40B4-BE49-F238E27FC236}">
                <a16:creationId xmlns:a16="http://schemas.microsoft.com/office/drawing/2014/main" xmlns="" id="{BBCAC948-7F75-4369-9480-7B8056D4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64DBC75-96F2-4DBE-895D-58FDF87B5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A8F20-0973-4561-8BFA-F39868BF502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90530" name="Rectangle 2">
            <a:extLst>
              <a:ext uri="{FF2B5EF4-FFF2-40B4-BE49-F238E27FC236}">
                <a16:creationId xmlns:a16="http://schemas.microsoft.com/office/drawing/2014/main" xmlns="" id="{E20AA040-DF45-4B4F-8019-CDE63D104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>
            <a:extLst>
              <a:ext uri="{FF2B5EF4-FFF2-40B4-BE49-F238E27FC236}">
                <a16:creationId xmlns:a16="http://schemas.microsoft.com/office/drawing/2014/main" xmlns="" id="{3ABED058-0C45-4B5C-A026-33F548516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30DC809-FB15-490F-89D8-0F3946D1EA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2F5F2-6AE6-4D11-806E-F014ABAAA401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45826" name="Rectangle 2">
            <a:extLst>
              <a:ext uri="{FF2B5EF4-FFF2-40B4-BE49-F238E27FC236}">
                <a16:creationId xmlns:a16="http://schemas.microsoft.com/office/drawing/2014/main" xmlns="" id="{CFB346E9-6F61-4009-95F2-0C9CB7A9D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>
            <a:extLst>
              <a:ext uri="{FF2B5EF4-FFF2-40B4-BE49-F238E27FC236}">
                <a16:creationId xmlns:a16="http://schemas.microsoft.com/office/drawing/2014/main" xmlns="" id="{1B15DAD9-5497-41F2-A13D-8667436FC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4DB61D8-76BD-44B9-9385-EADC6B246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7C6CF-ADF8-4397-B86E-55D53C78EBE3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846850" name="Rectangle 2">
            <a:extLst>
              <a:ext uri="{FF2B5EF4-FFF2-40B4-BE49-F238E27FC236}">
                <a16:creationId xmlns:a16="http://schemas.microsoft.com/office/drawing/2014/main" xmlns="" id="{17B97D2E-D5C3-4ECA-95B4-C58807276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>
            <a:extLst>
              <a:ext uri="{FF2B5EF4-FFF2-40B4-BE49-F238E27FC236}">
                <a16:creationId xmlns:a16="http://schemas.microsoft.com/office/drawing/2014/main" xmlns="" id="{89A7C07A-CC13-47F8-BA5B-E3BC8D1C0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D2CC629-3BF9-48D1-B573-E0CA01DE2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F0424-97A9-458F-8480-FDC17F7CE372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847874" name="Rectangle 2">
            <a:extLst>
              <a:ext uri="{FF2B5EF4-FFF2-40B4-BE49-F238E27FC236}">
                <a16:creationId xmlns:a16="http://schemas.microsoft.com/office/drawing/2014/main" xmlns="" id="{58624EB5-E111-4747-8C55-8B114E569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>
            <a:extLst>
              <a:ext uri="{FF2B5EF4-FFF2-40B4-BE49-F238E27FC236}">
                <a16:creationId xmlns:a16="http://schemas.microsoft.com/office/drawing/2014/main" xmlns="" id="{11727E43-DE81-4454-982F-C5D84C743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4819A70-15E5-4D5C-90E8-D4ED23DFA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8D965-295E-4B17-8F70-379D2603BD0D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848898" name="Rectangle 2">
            <a:extLst>
              <a:ext uri="{FF2B5EF4-FFF2-40B4-BE49-F238E27FC236}">
                <a16:creationId xmlns:a16="http://schemas.microsoft.com/office/drawing/2014/main" xmlns="" id="{4C1C609B-E146-4039-933E-787EAC87D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>
            <a:extLst>
              <a:ext uri="{FF2B5EF4-FFF2-40B4-BE49-F238E27FC236}">
                <a16:creationId xmlns:a16="http://schemas.microsoft.com/office/drawing/2014/main" xmlns="" id="{B4109D0F-04A2-4329-AE90-25D1DBB6F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3245394-CD8F-4BD1-90E8-C305A2C93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9E527-EB68-4D3C-AD09-00164D0FDFEA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849922" name="Rectangle 2">
            <a:extLst>
              <a:ext uri="{FF2B5EF4-FFF2-40B4-BE49-F238E27FC236}">
                <a16:creationId xmlns:a16="http://schemas.microsoft.com/office/drawing/2014/main" xmlns="" id="{06F1D1FC-54FB-4E55-B256-CAF0C35D9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>
            <a:extLst>
              <a:ext uri="{FF2B5EF4-FFF2-40B4-BE49-F238E27FC236}">
                <a16:creationId xmlns:a16="http://schemas.microsoft.com/office/drawing/2014/main" xmlns="" id="{CF481647-EFEB-488A-BD5E-815A9AAD4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2C50703-2986-40A5-BA29-FB9DCF1AE8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2CEE9-F11E-4AA7-97F6-C0C7E5337B83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850946" name="Rectangle 2">
            <a:extLst>
              <a:ext uri="{FF2B5EF4-FFF2-40B4-BE49-F238E27FC236}">
                <a16:creationId xmlns:a16="http://schemas.microsoft.com/office/drawing/2014/main" xmlns="" id="{61AB7650-5939-442F-BEE1-598FE4DDD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>
            <a:extLst>
              <a:ext uri="{FF2B5EF4-FFF2-40B4-BE49-F238E27FC236}">
                <a16:creationId xmlns:a16="http://schemas.microsoft.com/office/drawing/2014/main" xmlns="" id="{02661CD6-8971-4DD3-9F11-F51C0CD28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85BFEDE-6C7F-4D4D-BC2B-F4FF73ABE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89733-4BCA-4E4F-8851-F2D01564ED39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851970" name="Rectangle 2">
            <a:extLst>
              <a:ext uri="{FF2B5EF4-FFF2-40B4-BE49-F238E27FC236}">
                <a16:creationId xmlns:a16="http://schemas.microsoft.com/office/drawing/2014/main" xmlns="" id="{1AA5AABD-C350-4DE2-B8A8-50AF92862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>
            <a:extLst>
              <a:ext uri="{FF2B5EF4-FFF2-40B4-BE49-F238E27FC236}">
                <a16:creationId xmlns:a16="http://schemas.microsoft.com/office/drawing/2014/main" xmlns="" id="{653A4781-9BD2-412A-8E98-4C9DEDA40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BB4159E-3FB1-4BF7-9727-CAD54A103C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C74B8-4835-4E40-9B12-B54032332539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852994" name="Rectangle 2">
            <a:extLst>
              <a:ext uri="{FF2B5EF4-FFF2-40B4-BE49-F238E27FC236}">
                <a16:creationId xmlns:a16="http://schemas.microsoft.com/office/drawing/2014/main" xmlns="" id="{FBA4346F-0D4F-4C89-B6D0-B9A68B03D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xmlns="" id="{29A77F31-CDA2-4439-9E21-48312C2A7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BD1E222-D413-4D31-BF8B-0159EE68F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CDDF6-9119-48F5-987C-2EE010B7B295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854018" name="Rectangle 2">
            <a:extLst>
              <a:ext uri="{FF2B5EF4-FFF2-40B4-BE49-F238E27FC236}">
                <a16:creationId xmlns:a16="http://schemas.microsoft.com/office/drawing/2014/main" xmlns="" id="{4DF17439-EACA-49BF-933D-123BF8012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>
            <a:extLst>
              <a:ext uri="{FF2B5EF4-FFF2-40B4-BE49-F238E27FC236}">
                <a16:creationId xmlns:a16="http://schemas.microsoft.com/office/drawing/2014/main" xmlns="" id="{1443E330-A766-408F-B349-1C9317791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E26D950-625D-494A-985A-7EED03835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10956-DD11-4E7B-B846-E4C24AD9F3E5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855042" name="Rectangle 2">
            <a:extLst>
              <a:ext uri="{FF2B5EF4-FFF2-40B4-BE49-F238E27FC236}">
                <a16:creationId xmlns:a16="http://schemas.microsoft.com/office/drawing/2014/main" xmlns="" id="{A1866AEE-2322-41AB-AB38-093D1D7F6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>
            <a:extLst>
              <a:ext uri="{FF2B5EF4-FFF2-40B4-BE49-F238E27FC236}">
                <a16:creationId xmlns:a16="http://schemas.microsoft.com/office/drawing/2014/main" xmlns="" id="{E61D3B65-89A6-42B0-AE21-77BCA9F7B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3686C90-5EE2-458F-8875-297979B54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005D6-5D5A-4EE6-8A60-0FBBE58E664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91554" name="Rectangle 2">
            <a:extLst>
              <a:ext uri="{FF2B5EF4-FFF2-40B4-BE49-F238E27FC236}">
                <a16:creationId xmlns:a16="http://schemas.microsoft.com/office/drawing/2014/main" xmlns="" id="{CDA0DDF3-6952-4E39-A7D3-39A263C1C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>
            <a:extLst>
              <a:ext uri="{FF2B5EF4-FFF2-40B4-BE49-F238E27FC236}">
                <a16:creationId xmlns:a16="http://schemas.microsoft.com/office/drawing/2014/main" xmlns="" id="{AAD66163-C4C0-4662-8734-1252AA5C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66109A2-B3CC-4D22-9E41-B5892CFF7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A8639-6AD6-4CD5-BDEE-6861A11C5F5D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856066" name="Rectangle 2">
            <a:extLst>
              <a:ext uri="{FF2B5EF4-FFF2-40B4-BE49-F238E27FC236}">
                <a16:creationId xmlns:a16="http://schemas.microsoft.com/office/drawing/2014/main" xmlns="" id="{F52F3F4E-ADE7-41F4-9E86-D7BDFAE64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>
            <a:extLst>
              <a:ext uri="{FF2B5EF4-FFF2-40B4-BE49-F238E27FC236}">
                <a16:creationId xmlns:a16="http://schemas.microsoft.com/office/drawing/2014/main" xmlns="" id="{F1108B00-11E8-4318-913F-7AA855B0F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2EC067E-F085-4D04-ACF3-1F4FDA52B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05068-D6EB-47F5-9CB6-088B67E81A2F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857090" name="Rectangle 2">
            <a:extLst>
              <a:ext uri="{FF2B5EF4-FFF2-40B4-BE49-F238E27FC236}">
                <a16:creationId xmlns:a16="http://schemas.microsoft.com/office/drawing/2014/main" xmlns="" id="{307F3821-8196-4565-B1EE-EE4AE844B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>
            <a:extLst>
              <a:ext uri="{FF2B5EF4-FFF2-40B4-BE49-F238E27FC236}">
                <a16:creationId xmlns:a16="http://schemas.microsoft.com/office/drawing/2014/main" xmlns="" id="{359B0EA3-094B-49E4-B6F9-612D2787F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155D353-04BB-4FFD-AC4A-81AA362D6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E9025-1F3A-4493-8C17-C28CABA1593B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858114" name="Rectangle 2">
            <a:extLst>
              <a:ext uri="{FF2B5EF4-FFF2-40B4-BE49-F238E27FC236}">
                <a16:creationId xmlns:a16="http://schemas.microsoft.com/office/drawing/2014/main" xmlns="" id="{1E87DDE2-7BE5-4150-BA6C-F01D9BB3B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>
            <a:extLst>
              <a:ext uri="{FF2B5EF4-FFF2-40B4-BE49-F238E27FC236}">
                <a16:creationId xmlns:a16="http://schemas.microsoft.com/office/drawing/2014/main" xmlns="" id="{B6B93B7A-39F1-410A-A582-574487F39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3589C26-2F66-4EA1-AD2A-6B0D74E45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F4557-787A-4734-96EC-80D50E82E439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859138" name="Rectangle 2">
            <a:extLst>
              <a:ext uri="{FF2B5EF4-FFF2-40B4-BE49-F238E27FC236}">
                <a16:creationId xmlns:a16="http://schemas.microsoft.com/office/drawing/2014/main" xmlns="" id="{BDC3E2F1-306D-4D7F-93CB-CD0B90575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>
            <a:extLst>
              <a:ext uri="{FF2B5EF4-FFF2-40B4-BE49-F238E27FC236}">
                <a16:creationId xmlns:a16="http://schemas.microsoft.com/office/drawing/2014/main" xmlns="" id="{E39FE6B9-48DA-446E-A31A-CBFD1A0CE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98C6F34-EA72-47B6-9D52-2ED0080D9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E4654-0D1F-45DB-B1E6-AD0F0D81CBC6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860162" name="Rectangle 2">
            <a:extLst>
              <a:ext uri="{FF2B5EF4-FFF2-40B4-BE49-F238E27FC236}">
                <a16:creationId xmlns:a16="http://schemas.microsoft.com/office/drawing/2014/main" xmlns="" id="{6E35904B-F807-44F2-8602-043C2E024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>
            <a:extLst>
              <a:ext uri="{FF2B5EF4-FFF2-40B4-BE49-F238E27FC236}">
                <a16:creationId xmlns:a16="http://schemas.microsoft.com/office/drawing/2014/main" xmlns="" id="{45B7A261-C0E9-48DF-9160-EB83F57C0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0490702-8D17-4A3E-91B2-DAFC1E472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0230E-27D7-4F3A-94B7-13ECD1FE384E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861186" name="Rectangle 2">
            <a:extLst>
              <a:ext uri="{FF2B5EF4-FFF2-40B4-BE49-F238E27FC236}">
                <a16:creationId xmlns:a16="http://schemas.microsoft.com/office/drawing/2014/main" xmlns="" id="{4A8B3018-C487-406C-A0E8-B09857881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>
            <a:extLst>
              <a:ext uri="{FF2B5EF4-FFF2-40B4-BE49-F238E27FC236}">
                <a16:creationId xmlns:a16="http://schemas.microsoft.com/office/drawing/2014/main" xmlns="" id="{B03199EA-6A07-4B86-827A-B69EB8040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7440A98-CEEC-40E2-B847-AC7E184FA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23194-8ED2-4C7F-985F-5B3FBF3C4B45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862210" name="Rectangle 2">
            <a:extLst>
              <a:ext uri="{FF2B5EF4-FFF2-40B4-BE49-F238E27FC236}">
                <a16:creationId xmlns:a16="http://schemas.microsoft.com/office/drawing/2014/main" xmlns="" id="{EA532E31-ED45-4A9C-93AF-C5A997544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>
            <a:extLst>
              <a:ext uri="{FF2B5EF4-FFF2-40B4-BE49-F238E27FC236}">
                <a16:creationId xmlns:a16="http://schemas.microsoft.com/office/drawing/2014/main" xmlns="" id="{974C4456-BB60-4374-80AD-E7DE2400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5A4137A-975B-4A17-95FA-46D936384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3FBA4-6B6A-46B7-BA61-AF60AF0C7D3E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863234" name="Rectangle 2">
            <a:extLst>
              <a:ext uri="{FF2B5EF4-FFF2-40B4-BE49-F238E27FC236}">
                <a16:creationId xmlns:a16="http://schemas.microsoft.com/office/drawing/2014/main" xmlns="" id="{D93DCC30-64CF-4504-81F7-7875687F5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xmlns="" id="{1E085783-6436-45AF-8B10-6851EB3D2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FB8BCC9-AE0F-4505-A57E-E47EE08F6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09465-EB3E-4E7A-BDFC-7C4218EBD21F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864258" name="Rectangle 2">
            <a:extLst>
              <a:ext uri="{FF2B5EF4-FFF2-40B4-BE49-F238E27FC236}">
                <a16:creationId xmlns:a16="http://schemas.microsoft.com/office/drawing/2014/main" xmlns="" id="{658BCAF8-6B57-41CB-8ED2-D5EAD7826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>
            <a:extLst>
              <a:ext uri="{FF2B5EF4-FFF2-40B4-BE49-F238E27FC236}">
                <a16:creationId xmlns:a16="http://schemas.microsoft.com/office/drawing/2014/main" xmlns="" id="{820468BD-DD86-445A-99DE-30B367A2B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19CA931-29C0-4AE0-A633-0D2F1D665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DF524-940C-4F79-8EB2-6B8377811EF6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865282" name="Rectangle 2">
            <a:extLst>
              <a:ext uri="{FF2B5EF4-FFF2-40B4-BE49-F238E27FC236}">
                <a16:creationId xmlns:a16="http://schemas.microsoft.com/office/drawing/2014/main" xmlns="" id="{E6A25E31-CF03-4786-A187-C443A92ED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>
            <a:extLst>
              <a:ext uri="{FF2B5EF4-FFF2-40B4-BE49-F238E27FC236}">
                <a16:creationId xmlns:a16="http://schemas.microsoft.com/office/drawing/2014/main" xmlns="" id="{A725D731-111C-4568-A660-9D1F60E6A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C213555-05FD-41FD-AB87-8E08CF33F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9B940-E917-4D01-B829-59D77682F60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92578" name="Rectangle 2">
            <a:extLst>
              <a:ext uri="{FF2B5EF4-FFF2-40B4-BE49-F238E27FC236}">
                <a16:creationId xmlns:a16="http://schemas.microsoft.com/office/drawing/2014/main" xmlns="" id="{0CA693B6-483E-4DF9-AD53-4998A760C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>
            <a:extLst>
              <a:ext uri="{FF2B5EF4-FFF2-40B4-BE49-F238E27FC236}">
                <a16:creationId xmlns:a16="http://schemas.microsoft.com/office/drawing/2014/main" xmlns="" id="{8667656E-CE35-4A1E-8777-B6EAC017F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86D0ECD-E14D-4F5E-ADCE-D2734BACD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90070-6C06-4F36-AD2E-D61AEE7FF496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866306" name="Rectangle 2">
            <a:extLst>
              <a:ext uri="{FF2B5EF4-FFF2-40B4-BE49-F238E27FC236}">
                <a16:creationId xmlns:a16="http://schemas.microsoft.com/office/drawing/2014/main" xmlns="" id="{F069811E-B01F-4F4D-89FD-2D7D04DF5C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xmlns="" id="{1C457DAC-2C20-47CE-849A-23B18F41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DE0134D-38E5-4433-B7C2-151160ADD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0DCC8-E717-4ED5-AE22-E132E57C586C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867330" name="Rectangle 2">
            <a:extLst>
              <a:ext uri="{FF2B5EF4-FFF2-40B4-BE49-F238E27FC236}">
                <a16:creationId xmlns:a16="http://schemas.microsoft.com/office/drawing/2014/main" xmlns="" id="{837F6B50-1533-4E34-A91D-1B1890547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>
            <a:extLst>
              <a:ext uri="{FF2B5EF4-FFF2-40B4-BE49-F238E27FC236}">
                <a16:creationId xmlns:a16="http://schemas.microsoft.com/office/drawing/2014/main" xmlns="" id="{5B984E5B-A37F-4BC6-84EE-E99571C33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D0D3D6E-4C42-4759-95CC-F52B41758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C5D26-3AB1-42EA-9984-A7B5F14C4041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868354" name="Rectangle 2">
            <a:extLst>
              <a:ext uri="{FF2B5EF4-FFF2-40B4-BE49-F238E27FC236}">
                <a16:creationId xmlns:a16="http://schemas.microsoft.com/office/drawing/2014/main" xmlns="" id="{6EE31FA6-BC5A-45DE-9A9E-11EDF133E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>
            <a:extLst>
              <a:ext uri="{FF2B5EF4-FFF2-40B4-BE49-F238E27FC236}">
                <a16:creationId xmlns:a16="http://schemas.microsoft.com/office/drawing/2014/main" xmlns="" id="{ED99E2E6-E6B9-4B15-8EA5-4CBAEC4F3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89410C3-FBC2-493C-AC6D-DED449CE7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AE6BF-2B6E-443C-BE14-A19F573A807F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869378" name="Rectangle 2">
            <a:extLst>
              <a:ext uri="{FF2B5EF4-FFF2-40B4-BE49-F238E27FC236}">
                <a16:creationId xmlns:a16="http://schemas.microsoft.com/office/drawing/2014/main" xmlns="" id="{F3F33427-F1B7-4624-BA28-881E273DF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>
            <a:extLst>
              <a:ext uri="{FF2B5EF4-FFF2-40B4-BE49-F238E27FC236}">
                <a16:creationId xmlns:a16="http://schemas.microsoft.com/office/drawing/2014/main" xmlns="" id="{15F3FCFC-76F8-4445-8457-E3990CD57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48BEC20-E798-4015-9236-CC2C1C62A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32AAB-182A-43A5-9CF7-1B8FADCD7ED6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870402" name="Rectangle 2">
            <a:extLst>
              <a:ext uri="{FF2B5EF4-FFF2-40B4-BE49-F238E27FC236}">
                <a16:creationId xmlns:a16="http://schemas.microsoft.com/office/drawing/2014/main" xmlns="" id="{3B7EAED9-5324-41CA-8A3F-16C39DF22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>
            <a:extLst>
              <a:ext uri="{FF2B5EF4-FFF2-40B4-BE49-F238E27FC236}">
                <a16:creationId xmlns:a16="http://schemas.microsoft.com/office/drawing/2014/main" xmlns="" id="{B281834E-61E2-455C-9E37-5B1737FB9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3B64DB4-CAF2-465A-BB04-D882C9655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49721-CEA4-41FC-B060-AA8FB7EE1C75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871426" name="Rectangle 2">
            <a:extLst>
              <a:ext uri="{FF2B5EF4-FFF2-40B4-BE49-F238E27FC236}">
                <a16:creationId xmlns:a16="http://schemas.microsoft.com/office/drawing/2014/main" xmlns="" id="{9BA1E4D0-4C62-4188-BE81-7C27CF8DE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>
            <a:extLst>
              <a:ext uri="{FF2B5EF4-FFF2-40B4-BE49-F238E27FC236}">
                <a16:creationId xmlns:a16="http://schemas.microsoft.com/office/drawing/2014/main" xmlns="" id="{B2AF1A5A-8910-4C8A-85B4-66E078EF6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EF9EF0E-8F3D-45D2-9D1D-015E73F58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BB1E3-1958-483D-BECB-F04004F530B2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872450" name="Rectangle 2">
            <a:extLst>
              <a:ext uri="{FF2B5EF4-FFF2-40B4-BE49-F238E27FC236}">
                <a16:creationId xmlns:a16="http://schemas.microsoft.com/office/drawing/2014/main" xmlns="" id="{DBAC0254-A719-4BA3-B74C-D130396D5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>
            <a:extLst>
              <a:ext uri="{FF2B5EF4-FFF2-40B4-BE49-F238E27FC236}">
                <a16:creationId xmlns:a16="http://schemas.microsoft.com/office/drawing/2014/main" xmlns="" id="{BA915CD0-A68F-41EF-8DCA-93F589E67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DD4A4C2-4DAC-4DE2-8B92-319B9968D2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A7F5E-707B-4ACD-B5DE-576B2CEC721A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873474" name="Rectangle 2">
            <a:extLst>
              <a:ext uri="{FF2B5EF4-FFF2-40B4-BE49-F238E27FC236}">
                <a16:creationId xmlns:a16="http://schemas.microsoft.com/office/drawing/2014/main" xmlns="" id="{D178D2CA-0B8E-4556-B3E2-6D7655792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>
            <a:extLst>
              <a:ext uri="{FF2B5EF4-FFF2-40B4-BE49-F238E27FC236}">
                <a16:creationId xmlns:a16="http://schemas.microsoft.com/office/drawing/2014/main" xmlns="" id="{682FDEFC-509E-42A7-9F77-E4D7EAAD6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3D3B552-3C66-43E4-AA96-89B9732D2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427A2-5108-45B3-83A4-5BF22B2CAA8E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874498" name="Rectangle 2">
            <a:extLst>
              <a:ext uri="{FF2B5EF4-FFF2-40B4-BE49-F238E27FC236}">
                <a16:creationId xmlns:a16="http://schemas.microsoft.com/office/drawing/2014/main" xmlns="" id="{87C5D08D-6C8F-483B-AC96-02C24823E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xmlns="" id="{DDE4AB46-9FD6-4F5E-B84B-C1D5ECF6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BCCAC1C-8B44-4A95-8D79-A0433D6C5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16F70-B327-4B89-8B26-A28489DF2DC2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875522" name="Rectangle 2">
            <a:extLst>
              <a:ext uri="{FF2B5EF4-FFF2-40B4-BE49-F238E27FC236}">
                <a16:creationId xmlns:a16="http://schemas.microsoft.com/office/drawing/2014/main" xmlns="" id="{8758F816-8403-49AC-ABFE-96C0E55A1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>
            <a:extLst>
              <a:ext uri="{FF2B5EF4-FFF2-40B4-BE49-F238E27FC236}">
                <a16:creationId xmlns:a16="http://schemas.microsoft.com/office/drawing/2014/main" xmlns="" id="{F5B43BE9-010B-4976-8DCB-4D1211D0F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58285EF-CEC1-448F-BFB5-783A3330E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13BEF-0C7E-4FA5-BE4F-82ECA738984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93602" name="Rectangle 2">
            <a:extLst>
              <a:ext uri="{FF2B5EF4-FFF2-40B4-BE49-F238E27FC236}">
                <a16:creationId xmlns:a16="http://schemas.microsoft.com/office/drawing/2014/main" xmlns="" id="{2D3CAA4D-F1D2-4516-9667-B63341640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>
            <a:extLst>
              <a:ext uri="{FF2B5EF4-FFF2-40B4-BE49-F238E27FC236}">
                <a16:creationId xmlns:a16="http://schemas.microsoft.com/office/drawing/2014/main" xmlns="" id="{22C0D849-EA6C-4F1C-AD8A-89C407EB5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4CE0FF3-DEBC-47D3-ABD8-32CA12D69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9437F-41F7-41C1-8F6A-FF6E5FBBDDFC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876546" name="Rectangle 2">
            <a:extLst>
              <a:ext uri="{FF2B5EF4-FFF2-40B4-BE49-F238E27FC236}">
                <a16:creationId xmlns:a16="http://schemas.microsoft.com/office/drawing/2014/main" xmlns="" id="{67D610E1-D884-4383-8449-CBCD5AA3A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>
            <a:extLst>
              <a:ext uri="{FF2B5EF4-FFF2-40B4-BE49-F238E27FC236}">
                <a16:creationId xmlns:a16="http://schemas.microsoft.com/office/drawing/2014/main" xmlns="" id="{432AEFBC-8F84-4962-9818-0D94732CC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8C1632B-864E-4DC9-B277-F0B51BB69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FB5BD-5389-4C58-B410-85E3963FFA2D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877570" name="Rectangle 2">
            <a:extLst>
              <a:ext uri="{FF2B5EF4-FFF2-40B4-BE49-F238E27FC236}">
                <a16:creationId xmlns:a16="http://schemas.microsoft.com/office/drawing/2014/main" xmlns="" id="{883719F7-BB22-4D34-BA3E-7920C81B2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>
            <a:extLst>
              <a:ext uri="{FF2B5EF4-FFF2-40B4-BE49-F238E27FC236}">
                <a16:creationId xmlns:a16="http://schemas.microsoft.com/office/drawing/2014/main" xmlns="" id="{46734FA1-2F8A-4316-AA25-764449DAB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E169F2C-456A-4BB3-ABD3-03D7AEC5D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6BADA-D601-405A-B780-9313823A6494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916482" name="Rectangle 2">
            <a:extLst>
              <a:ext uri="{FF2B5EF4-FFF2-40B4-BE49-F238E27FC236}">
                <a16:creationId xmlns:a16="http://schemas.microsoft.com/office/drawing/2014/main" xmlns="" id="{D8B35BF6-9710-4360-A8DA-5AE4042E3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>
            <a:extLst>
              <a:ext uri="{FF2B5EF4-FFF2-40B4-BE49-F238E27FC236}">
                <a16:creationId xmlns:a16="http://schemas.microsoft.com/office/drawing/2014/main" xmlns="" id="{B87BC6B4-8ACE-417D-A358-BD312FCFC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10D1E48-943F-4339-B2B2-693C6F8C1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2DE12-B633-4F66-A1BA-CCB1BE548D91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878594" name="Rectangle 2">
            <a:extLst>
              <a:ext uri="{FF2B5EF4-FFF2-40B4-BE49-F238E27FC236}">
                <a16:creationId xmlns:a16="http://schemas.microsoft.com/office/drawing/2014/main" xmlns="" id="{2DC47ED3-9310-46BF-B75D-F6EB9F577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>
            <a:extLst>
              <a:ext uri="{FF2B5EF4-FFF2-40B4-BE49-F238E27FC236}">
                <a16:creationId xmlns:a16="http://schemas.microsoft.com/office/drawing/2014/main" xmlns="" id="{43AEA0FB-E6FC-4AAD-A1DE-2AD020976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BB049F8-A1ED-42E1-BBA9-F85FB0FF5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BF1FA-B18B-40FF-A718-74707EEE9BFB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879618" name="Rectangle 2">
            <a:extLst>
              <a:ext uri="{FF2B5EF4-FFF2-40B4-BE49-F238E27FC236}">
                <a16:creationId xmlns:a16="http://schemas.microsoft.com/office/drawing/2014/main" xmlns="" id="{83E5B8D0-1B5A-4C78-813D-5638354B1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>
            <a:extLst>
              <a:ext uri="{FF2B5EF4-FFF2-40B4-BE49-F238E27FC236}">
                <a16:creationId xmlns:a16="http://schemas.microsoft.com/office/drawing/2014/main" xmlns="" id="{6000FA62-28A1-4025-AA7C-9018C3AF8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4497FFE-641F-4529-9FC6-D7F9959D8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8BD5C-7912-4110-A85B-876E4F1ACCE3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880642" name="Rectangle 2">
            <a:extLst>
              <a:ext uri="{FF2B5EF4-FFF2-40B4-BE49-F238E27FC236}">
                <a16:creationId xmlns:a16="http://schemas.microsoft.com/office/drawing/2014/main" xmlns="" id="{E2B991F7-7000-4964-9682-BE9DE733E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>
            <a:extLst>
              <a:ext uri="{FF2B5EF4-FFF2-40B4-BE49-F238E27FC236}">
                <a16:creationId xmlns:a16="http://schemas.microsoft.com/office/drawing/2014/main" xmlns="" id="{53F05274-5149-4422-BF51-5197FF04B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087D3BF-1826-47C2-87F6-E3257BF3A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B79A9-334D-48C7-ACC8-3AF48A142D02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881666" name="Rectangle 2">
            <a:extLst>
              <a:ext uri="{FF2B5EF4-FFF2-40B4-BE49-F238E27FC236}">
                <a16:creationId xmlns:a16="http://schemas.microsoft.com/office/drawing/2014/main" xmlns="" id="{E092E750-EAF5-4916-AE3C-1BE4D8092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>
            <a:extLst>
              <a:ext uri="{FF2B5EF4-FFF2-40B4-BE49-F238E27FC236}">
                <a16:creationId xmlns:a16="http://schemas.microsoft.com/office/drawing/2014/main" xmlns="" id="{AD6AB831-CB8D-4488-8460-3D131C925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1C41633-7FE7-444B-9BEE-38B64B8CA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BDDA6-75CC-4B93-A6A7-6B6736F9123F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882690" name="Rectangle 2">
            <a:extLst>
              <a:ext uri="{FF2B5EF4-FFF2-40B4-BE49-F238E27FC236}">
                <a16:creationId xmlns:a16="http://schemas.microsoft.com/office/drawing/2014/main" xmlns="" id="{DCA37C05-D3C7-4214-A585-C34542BA8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>
            <a:extLst>
              <a:ext uri="{FF2B5EF4-FFF2-40B4-BE49-F238E27FC236}">
                <a16:creationId xmlns:a16="http://schemas.microsoft.com/office/drawing/2014/main" xmlns="" id="{59F981DE-514C-4C49-A205-B886E4AA9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D7D6AE4-8DA2-40CE-BC2B-E05A76826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305AB-2504-40B4-93D4-FBC81BB2202C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883714" name="Rectangle 2">
            <a:extLst>
              <a:ext uri="{FF2B5EF4-FFF2-40B4-BE49-F238E27FC236}">
                <a16:creationId xmlns:a16="http://schemas.microsoft.com/office/drawing/2014/main" xmlns="" id="{520EFBF9-14B1-4923-B950-0ABFFC06C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>
            <a:extLst>
              <a:ext uri="{FF2B5EF4-FFF2-40B4-BE49-F238E27FC236}">
                <a16:creationId xmlns:a16="http://schemas.microsoft.com/office/drawing/2014/main" xmlns="" id="{4E7E8A90-9055-487D-8024-7F2BA3F7D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BD2FA8C-EFD0-4B6E-AA05-27F267821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59F78-9C50-459E-9211-EBC691B4382C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884738" name="Rectangle 2">
            <a:extLst>
              <a:ext uri="{FF2B5EF4-FFF2-40B4-BE49-F238E27FC236}">
                <a16:creationId xmlns:a16="http://schemas.microsoft.com/office/drawing/2014/main" xmlns="" id="{EF57DC20-8CA8-4520-8711-195EF50FB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>
            <a:extLst>
              <a:ext uri="{FF2B5EF4-FFF2-40B4-BE49-F238E27FC236}">
                <a16:creationId xmlns:a16="http://schemas.microsoft.com/office/drawing/2014/main" xmlns="" id="{C465DBDB-3FE7-4282-9BFF-EE754E9CC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B6F80-3F19-428C-9200-A7C893FB7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352A77-72F0-4695-BCF9-9A1D86E4A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70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F03E1-9C75-467B-9715-98F27DC3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3E8F82-2765-498C-A04D-7B782427E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433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2554E7-78F2-45B8-BC67-17FFFF676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DE8ECA-28A8-4EDD-AFD2-0DF270CF1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270911-5B76-4DAB-A342-B1919B21D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3E9045-430A-460A-BB5E-9908E4FC2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885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44584-7145-4E5F-8A09-577FEBC8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E7E0EA-3A9D-47D3-B013-051DE7BD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4525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603C8-9156-4197-BD8E-CF42A0A6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3479E3-B982-47E2-857C-448FE037B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5865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C5813-6197-4C90-B339-F9DAF5C1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6AA38-23D8-45DA-A15F-C186F9712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CB3A1D-1931-438B-9A91-5C1DDE920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489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0D6D9A-F7BB-450A-B060-E051DA3E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88EB2E-D6A0-41A6-BEA9-6D830DFC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D85B74-137C-4435-8C44-DDA80CEA7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1B1EC5-BE04-40F3-AE8E-E07DEB908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835903-D53C-417F-A006-3C602991C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1708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63DAE-82C3-41B7-A75B-E12FC5C4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6380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24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82488-2BFE-4585-8F62-50E208FC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8A28C-8790-4A0D-A406-C9819C78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C523A9-4D66-43DC-84D2-4143C23CA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4665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9DDC4-3146-4BD0-84B4-528B8CED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1B6365-AB92-44FD-9829-FBACD9698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A4E247-8530-4FB7-A948-BFC443A5C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75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3D82C5-7126-45D8-AE68-5F2E50498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20FC68-4A8D-414D-A77C-26759412D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721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9AC2B-6B80-4A6B-B189-B0704E63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8727A0-AF19-4ED1-AC46-82F9EE35D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5422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F94DAE-B581-45ED-905A-A07D59C91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CC09AF-DD13-4F5F-BF29-77E36EBFF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8213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6DB27-4375-45EA-8B02-DE27D5809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A108A-C407-4740-B92F-C7ADB0D5E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288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2E82A-649A-48E0-A338-4E541BE8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5192C-4592-486C-BB43-3879703C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9019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163AD-28FE-4F79-9E11-291926D9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E8EA63-0488-4036-8133-3E59C4489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7663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E94A3-901C-44B3-8CFD-02C6A144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8B846C-1E09-4591-8F50-73D5F6355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8402E3-129D-4849-8024-1179B3AD7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7363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F0D45-336B-48B8-B3F8-B1F6147E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77193B-CBD9-4B4D-8931-CC7C5683B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43C884-0D1F-4034-B36E-77C8BEA68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E3A465-6CD5-4740-9EF2-C8EC3968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F6DF33-7CBB-491C-A2E6-6FAC412B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4450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66A2F-6EB0-498C-B857-FF3B4821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493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6201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9EAA0-7F2D-40D3-80D3-F8A16F8C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8BC6DE-F81E-4B78-A862-8A6F3A930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A35774-21C2-4589-BB36-362A0F3A0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20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A0014-8687-410C-96CD-90D23452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539827-E6BB-4DC1-A196-6B93E219E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4715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966CD-E250-4AE5-B1E0-553B4299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435D2-A38D-4124-B9FF-AFCFC14C2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F4B304-5F69-447F-BC0A-6AA05D35B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3534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4409F-9656-496F-AAA5-E85F3529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DAC596-540C-40E4-8BC9-2976F3318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1517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540F31-22B6-454A-8D9F-6619B8A1F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F5987F-ECA6-4BC0-89EA-BA724DD6C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5672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682A7-A6AE-4AE0-933D-86955EF9E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19306B-709A-47AE-B0EF-CF0A8EF86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3123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54209-DFB2-4D34-AF26-E39CB305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CC8183-7775-4C3E-BFE6-2EF99B61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8964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89AE2-7B8D-4EDC-AC21-605D9844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9381E4-51D5-4358-A581-57A1CAAE9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010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9080A-35FC-49AD-9CB7-3937A7C2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4EC134-B010-4DD8-BA45-6B30190D3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3E58FD-E6DF-4F83-A475-ABE833271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0368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0A649-BE75-4C52-A074-01C903AC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891477-2CAA-4444-BC95-5F35AAFF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7B012A-1317-4B4A-A6C0-27BEFDE6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EE2967-BEF1-4F16-9C38-280221D8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57766C-CD14-4D25-8EF9-1DF934721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6324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1AAA4-84BD-47D5-AB5D-41D3D286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3928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72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6A7E6-8F92-43D6-8365-291126DB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B3312-A518-40D0-B571-B44B41AF4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4380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F2AF4-673F-47DC-B1C8-99CB1DEB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9E7DD1-7D90-4960-AA91-721189364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C6C618-9041-438F-913A-3ED886E2F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8121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3E60C-86EE-40A5-930D-6E7EA790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4B8D24-43FD-4FAA-8FC6-BE08EE2E4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E99D61-D559-4CE8-A0F3-06169586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701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C29F9-EA11-43F6-8CCB-D57D4218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B212C1-3B09-4CBC-9964-A561149C7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8960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CD42FB7-C574-475F-93C9-7F0D1CE62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A7A81F-C45B-40D5-9867-C9A73F26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9574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5DDBD5-7F94-4227-A8B0-B44F6B82D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FD19B8-14B4-46BF-8E5C-9DDFE8144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3516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D2520-2298-4DCD-8D70-1095F3E7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5E7FA7-D1C6-41BA-92F1-21F584AF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4639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D9F8E-6AB6-4AC9-99C3-7C990627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46E9ED-D15F-4342-98AB-5DAABC47A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914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9F690-C15A-40AC-981D-34D035B8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66E968-113E-4E77-B337-E0EEFF285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61526F-D525-4331-8F13-F06AFDE52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831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A09EA-7A08-4C03-AD42-47113178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950BFF-EA64-45CC-B854-F882B92EE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FA8D15-6B9E-45F3-A082-2A8A4AE3E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5BDD595-B2EE-4B87-8A11-2C0AF5756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16EBD0-03BA-4264-913B-9574D9603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6369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7BE76-4538-42A4-B9AB-D92AB5C1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55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E810C-F39C-4D5D-A56F-E484859F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38ECFB-0A18-4919-85F7-FB688D621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1432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576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54982-08ED-440B-9B3A-CB0A5E61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C6840C-83AE-44A2-A844-49CDBF624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80B5E6-41D3-4D80-ACCD-C5DB8519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7103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DF742-FD80-45E7-BD0E-D8225E94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56FD2D-8C88-4617-A68B-D629AD344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36331D-9B6A-4D8F-9338-A405C867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6004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4E4AC-9750-445B-A2C0-9CB642D3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A54AED-0972-4DCC-8B3B-5480358F6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4474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BBA3DB-2942-44EB-BD6E-536602674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DC87A8-2E1D-4605-8DA3-B1139FD18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2499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9918-99BD-4DBD-807B-C916D4B29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122A49-0548-46C4-BC32-B7076187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4002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ACF90-BCDA-449E-9DEE-4E64E5EA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5332FD-A583-4FD9-8521-2161DD216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9556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B7A16-B865-4A8D-8853-B8587156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E627E3-7B6C-4E6B-ADA7-956060AB0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9910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5EAAC-E1DC-409B-9C1C-A08A52F4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1A682C-B899-4D8F-A520-A049622B9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0AE283-3FC1-491A-BA15-C122596E7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9361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6EB90-080B-4AC4-9EE8-02DC5C47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819899-B9C1-4D44-AEAA-507E095F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255FD6-D98D-4255-B929-F7ADB93FD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629AD7-6085-4C99-A3D3-E11E10052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41899E-0ADA-4B2D-AF14-29BF78A64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4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9768F-A96E-4F4A-8C0F-8F44BA17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5355D-9F80-4642-9FA9-1428F4F5A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FE4B6D-9574-4437-81AB-7EDF66348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5435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DBA21-9EA4-4240-B224-552C0FE5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73364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423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5494E-84F2-4788-8BD1-86D6E9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FD630-7588-4A4D-B61E-7E7A48BE4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36A28C-4526-4D06-897F-369B32F8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8009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851EC-2EF3-49CC-9198-5859614F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B6F193-D070-4EB0-8530-BB9E8FBCB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D0CE2-5943-4A4C-A359-8926282F2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2391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FD386-2EBD-4DD2-A8D3-F713B5CF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C939D3-E4C3-48C9-8345-DB3548249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6701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CF2BF7-B33A-4A40-AB1A-2882053F4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3505A8-9EE1-4614-8607-A8F64AF42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30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70A50-3DC1-4516-BBFD-6FD5FB59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824A98-2F20-46A1-8F66-DEF2448D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E5B795-84F4-460D-A06D-B0AD4D807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9B94B0-4ECE-4668-8560-94EB8B027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067F31-76DE-44BF-8DCD-FFEA7C7D0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703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F839E-1E24-4A0F-B166-834CEE70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920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82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AE91C-244B-4661-83AF-5A9D6B8A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3E33C-BC2C-48EE-8574-9A0880E4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989760-457F-4E1B-B39E-483CAAC95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27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E50F8-BC7C-4369-AD79-EA12B81B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3B72E0-D7AE-4708-8CAC-7E3FBC1AF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016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BCFC5-F36D-48F6-BA4C-CE6006CE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00DF9E5-DA77-48A6-9653-008FCD108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FF38A6-E810-44B8-9208-3BB9168D9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805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82634-E6A2-41FD-B1A6-B963C33B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2967BD-8E61-4CF0-AA65-1A1D11888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07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09E9AB-D58A-4B42-95B0-681B79D22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BB33DC-7D73-40C7-8A7D-801728D9A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94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ED27F-FFBB-4BAB-8978-9A2C9A5E4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9BDFD2-9924-4A6E-B6AB-16A744232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06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D2F17-7EC0-48A5-B07D-F4268DE0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6F62B3-269C-4E44-BD54-D5076548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436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EEA6B-8591-4D5F-A695-0597889B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D56B17-A86F-4BF1-8A00-332C54CA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466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3B8C9-96AF-4E7C-BE9A-4ED08B17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F0FD7-8897-426C-990C-198C40B7D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8CE119-613E-4235-8A54-BF3AB26D8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462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C11B-566F-4473-A03E-A830B1C0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354EC0-CBD4-4B1A-8E3A-06E5C8002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E67097-1D14-4E3B-8503-2698C831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01A2F7-3984-4496-90FE-6FAA6B90C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97A71C9-C6FF-4018-A8C2-5D543BF39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32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A505E-3DE1-4121-A852-5D49FA07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9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75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56B7D-38C9-40FF-8C2A-92F99F0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A4E489-50FB-4C11-A599-68618DE60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995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17ACB-7B8E-425C-A302-25DEEA99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9CC99-4F87-4189-AEA6-845B1418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7B71A6-556D-424C-A4F6-A63840478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001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3F69E-7768-4C75-BF13-FFD021E4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9D2402-1A12-4965-B2F3-EA6889C64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C82FFA-D98D-4466-883E-2E9D0C4F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842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9E6D6-0829-4471-B673-E81971D9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FA3208-FBD6-4BB2-BE05-115077041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565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3F49846-9EE7-40DA-BAF8-84D86090E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23100" y="1825625"/>
            <a:ext cx="2130425" cy="5329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2585CE-5B3F-47F5-B8BF-7F2D8C49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6242050" cy="5329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430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8584A-713B-44C9-97E3-FF343AF2A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E4270B-6A54-4005-8EB5-D7555A1FE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511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4967E-F296-4EC0-9E20-74999115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DE53B2-FE7F-45D7-B606-74BD3127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832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DD131-7388-40B3-BE4B-A97AAFDA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ACC46C-01FF-4F48-940E-E4148CA8E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437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E2786-EB4E-43D6-A3FE-4D279588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D31741-F767-4A97-82B5-81EF0A0B7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529C5B-F920-46F6-8DBC-34AF69072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33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37CB1-5CFA-4E41-AA88-56F8EE09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9A6E38-E252-4419-8811-C48F86B7D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4EC9C-1D22-43BE-B9DB-09DF1B8EE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6C622A-EAD6-43BB-ADCF-368D5B210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ED52A4-2E42-459C-A5D7-76C24081A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478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1A02C-57B5-4F3B-ACE0-CAACCCF2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35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DE4E8-BF0D-416E-A2C6-BC0E9849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65EB5C-E566-42EF-9E3E-71F6D82E9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9C90AB-1786-4EC9-B242-D6C11B051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245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728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1A43D-0305-47FE-8383-D656D0C4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BCCCE7-B088-4740-9F4C-9B328756E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728E56-41CF-4BB8-A15B-6579E3E23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797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3EAE3-72FA-4DBC-ADD1-C0FB62CD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40562E-92B3-4586-9709-4815A1A5D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6B99C0-E146-4265-A45D-B1BE7FEE5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055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9C2FA-5BDD-49BA-9F16-4BE02921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34CE0-9B05-4363-9AC2-17BBB65D5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768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A78F28-618B-457B-B8CE-D8BFC5386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504213-712E-44EC-9DBD-F542914CA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664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75349-5B65-4A9F-B39F-1A9CD74E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321629-1A9E-425B-89F3-0347329B9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135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A0AC3-D1C6-4B4E-A34D-A2E7E16C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0E7AE7-DBD6-40FC-9B6E-342D30A93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260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C28D9-8F88-4F24-8D97-7FB1C693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E2B696-B61E-470A-A332-B16A633AC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230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A4556-1619-422E-A835-AE40AD35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B28501-29BB-4E81-8450-FBDFC3C1E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078C93-4D11-45B5-948F-DD6BECA5D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248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891AE-989B-4403-9DDB-57BCC673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AA7FAB-B180-4E2E-B137-C87860439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8750F6-1322-416D-B969-1A332E461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6F986E-85D8-42B2-BD18-0522E226A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B9BB3C-A3EB-466D-AD76-91B2E5CF8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67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C72A9-2632-435A-8F02-147A685E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4E83F-8BFE-4D76-8224-0B3E06E4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2BFFD8-E091-415C-B480-3498AA21B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78E947-EE38-4CF9-B9DE-5F1FBB974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9D250A-38B2-4BDA-9F55-84F1B5488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02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785B7-4B1D-4EE9-9D2B-0ADEFC1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599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391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86F8D-7E81-41D1-8B63-564E2324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0C8EE3-FDF3-49EE-A64B-1D42CEB2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3CE360-FEE2-424B-8076-9220F9521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526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2DAB1-8AF2-403E-8F10-1E9B0BC6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FAF183-FEB4-4211-849D-C3E27ACFB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9A9B7B-4CBE-4532-B61F-7D8DC86E2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302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82FEE-FC4A-49D3-A5F7-921387B9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698CB8-EB29-4543-AEE6-BD56A7437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817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515CE9-D935-44A3-A3B7-03010F74C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23100" y="1825625"/>
            <a:ext cx="2130425" cy="5329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F74724-2C6A-4BE0-B75A-AEDD43E87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6242050" cy="5329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01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17B81-31DA-4A2C-865A-9B89D7050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B9B3F5-F81A-426E-9B87-BAE8720E0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0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48BDD-C36C-446A-91C7-4E18D66B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7E647-4D58-4D6C-85C1-8594DC44D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321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40B35-F03E-4EF9-9906-3BD8430A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B41A9A-92DB-4B70-AE08-C154D5728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968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54A1F-3F49-4001-8CA5-DBCF4BD3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FB581-F37D-490B-A683-B29A3EC77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F93810-7237-4ACB-98AA-68F516A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39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C5FC3-B843-4035-92DB-9C3D70C0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456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00EBD-D12D-4FC2-BD48-5BC76E0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662CFC-E4A7-4AAE-8675-9D63EBF07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036DBA-629D-4729-A553-B8DC93B4F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95EE7F2-B525-4BC6-BC34-90E0F49A9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BB4394-EF54-4512-8397-4A390797E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281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17BED-6395-4D70-BFC2-B6E60CBC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221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956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F5323-54D1-42BA-877C-A9D3BF1A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15C06-36FF-4E21-806C-9F2B46CDD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7237D6-212F-46C8-A8FD-984F8CD36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346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54449-CCCD-4360-9F6B-EC4A628E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977DB3-967B-4FBE-B3CC-765E8A233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BF0C1-E090-4F82-AF73-E5FE71A83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9678DF-D656-4BB0-8123-560C22C5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9EDEFB-7CC9-40F3-8890-FEDB8CF64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160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2E947C-E839-46AD-B677-A3935B321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18E24C-DD59-4BE9-9748-6C9DA588F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8517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7000A-8105-4180-9C0E-ECE81EBAE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CBDB71-E940-46DC-897E-D0171A16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9006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57746-89AA-4F51-AC33-AF57D383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82DE5-CC38-4A6C-B827-750715BC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658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90965-0685-4DE3-BDEA-550A57A3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5A412E-EE07-477B-A47A-AAAEB09F4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3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026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3B431-579E-4838-9EAB-58EEDC92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EDBD1F-03FF-4157-8D15-E3C0BF671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0CB0FC-C23A-4E6C-A6B8-D0F42F6A6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901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03AE9-FE75-4377-8A32-F17B143B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8D752F-1E4C-445F-9623-6BD0763A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7F8FB1-BA10-4815-AFAD-732BAC81C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78BAA7-660C-4F13-9ADB-B8433A89C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C1FC60-DB49-4A61-A52E-18265B4ED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881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5456C-1B3C-474A-A6B0-FBC6FFFC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283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928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FD917-CBF6-446B-A897-A5A3687B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206E32-D6FF-4B7D-B8A4-E8A3EC68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189111-A8D6-4493-841C-9D825140B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228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399A5-CA31-48E5-8EBC-D76C5101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07EF2F-569C-4DAF-A0D9-6B01B1FED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C4C2C-6F40-4A6B-B83D-5C1CFEE61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319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88C53-BDE8-4FEE-9BC9-B6D4CB68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E7517F-6DF0-454E-80FF-F2C0427BA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0865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43B796-7BDB-4C33-8743-00F2090AF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26E012-CE07-4B66-A4E4-286B21DD6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710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615A0-22E0-4D4A-A316-4534CD21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6896100"/>
            <a:ext cx="8229600" cy="258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xmlns="" id="{9300CDA0-7077-4130-A7B3-EB0E263F289E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3763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51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03FF0-953D-4D94-BE8A-D7324B1C3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5C658C-ABE7-413F-BD2B-56C18BF40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70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1E9FD-ED61-4816-812E-1B9CCD88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E441C3-E03E-4066-AD0D-E81B3E256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81F6FC-88B6-4F71-ACF9-92D4E045A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484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3D526-FCC0-4E1B-BDF2-13F4350F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BC9F68-56B5-4A58-93BA-7FED23C58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2683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0C5E8-2231-4D26-A769-3F8C15E1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F5191E-A45F-40F6-BEFC-697CEA2B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070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3D1CE-A89A-4787-9059-2419E9A6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0ADA4-BD9A-4A90-86FB-E7EDDCD6A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5B5B70-820F-4A0D-8C1E-E062E9D6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45408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88864-7C98-40FA-AE63-52D75CDC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1CD040-2BB5-44D3-BCEF-91727E5B4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62F9D-24F3-4465-AD8F-3CBD4BC12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1C055B-C5F6-4430-8773-E52A94121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EDDFB7-8A49-4914-BBDD-FBAF832A1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921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041B58-1F70-4114-A6F8-96B00534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0594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700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1035D-D735-46BE-B0B6-BCC64F21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ECC79-69F4-4851-9697-75AA08C8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7B4075-826D-4486-B1F8-C4F5982A8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63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11A9A-30E7-4A70-A9DB-5D64EA07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906AD4-8247-4132-BD28-A1F656458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D844C0-64C5-4402-A4E5-E87AB1EB7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2786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4A2B5-7F37-4453-98FF-FF6DA4A7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236BD4-21CC-4EF4-A701-6B2AE9A9E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3199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A9FFD3-3FEB-40A3-A9A2-BB8157047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16256-5414-414D-8F99-032AA10BA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90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1EAB6-232B-4000-BF1B-A7E16CD8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6E4182-9E88-45B7-A478-A66F5665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E6F018-14F0-4D46-896D-387E4B694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9115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66556-7585-4B05-8F5D-E3A6CCADA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046871-FE61-4476-B1B7-C8BC4C899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667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12EF6-E4FC-4FE0-964A-6F324AD0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8D0844-7CB8-4E4C-A875-451DA48D5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7229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1F074-B691-4E7D-BBBD-13DA91CA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DD41BF-86B0-4963-89AD-19A3E95CC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8625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C3BDA-C730-4142-9320-365934C9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C6D91-A618-44BC-928B-DD994E6C3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31F516-D3A2-4D6B-82A4-FDE836012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0598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630C56-C869-4797-9366-425535DB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818C72-8519-45D7-8289-449FA8613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1B5BAF-2927-4E44-A36A-E46CCA58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74AD88-8DE7-45C1-9503-61B4B40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C0B9E4-5AEC-4D95-B906-D12D9C865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7965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60ADA-D859-49FE-ABFD-5420AA41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3917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491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21052-96E2-4B56-B9EA-1030893C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7C3E5-01EC-49D9-BA13-BF2BD04CF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16D9E4-48FA-420D-958F-85AEB0D57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5803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5A657-9E30-457A-B003-E43FB0D8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395356-636A-48FA-9249-CC4E42A39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AAE58C-3626-4C70-BF9B-041D0E629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6509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EDA71-C977-4684-B36B-3FA21D86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D5F08-CFB9-452D-9B92-A4B166300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4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9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10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2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5.png"/><Relationship Id="rId22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17" Type="http://schemas.openxmlformats.org/officeDocument/2006/relationships/image" Target="../media/image4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" Target="../slides/slide97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6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png"/><Relationship Id="rId22" Type="http://schemas.openxmlformats.org/officeDocument/2006/relationships/hyperlink" Target="http://connected.mcgraw-hill.com/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25.xml"/><Relationship Id="rId21" Type="http://schemas.openxmlformats.org/officeDocument/2006/relationships/slide" Target="../slides/slide1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2.png"/><Relationship Id="rId23" Type="http://schemas.openxmlformats.org/officeDocument/2006/relationships/hyperlink" Target="http://connected.mcgraw-hill.com/" TargetMode="Externa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6.png"/><Relationship Id="rId22" Type="http://schemas.openxmlformats.org/officeDocument/2006/relationships/image" Target="../media/image1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17" Type="http://schemas.openxmlformats.org/officeDocument/2006/relationships/image" Target="../media/image4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" Target="../slides/slide97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16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1.png"/><Relationship Id="rId22" Type="http://schemas.openxmlformats.org/officeDocument/2006/relationships/hyperlink" Target="http://connected.mcgraw-hill.com/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7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png"/><Relationship Id="rId23" Type="http://schemas.openxmlformats.org/officeDocument/2006/relationships/slide" Target="../slides/slide97.xml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6.png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connected.mcgraw-hill.com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hyperlink" Target="http://connected.mcgraw-hill.com/" TargetMode="Externa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19" Type="http://schemas.openxmlformats.org/officeDocument/2006/relationships/hyperlink" Target="http://connected.mcgraw-hill.com/" TargetMode="Externa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3.png"/><Relationship Id="rId22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8" Type="http://schemas.openxmlformats.org/officeDocument/2006/relationships/image" Target="../media/image4.png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2.png"/><Relationship Id="rId25" Type="http://schemas.openxmlformats.org/officeDocument/2006/relationships/slide" Target="../slides/slide1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4.png"/><Relationship Id="rId20" Type="http://schemas.openxmlformats.org/officeDocument/2006/relationships/hyperlink" Target="http://connected.mcgraw-hill.com/" TargetMode="Externa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1.jpeg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2.png"/><Relationship Id="rId23" Type="http://schemas.openxmlformats.org/officeDocument/2006/relationships/slide" Target="../slides/slide1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4.png"/><Relationship Id="rId22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9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17" Type="http://schemas.openxmlformats.org/officeDocument/2006/relationships/image" Target="../media/image4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" Target="../slides/slide1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5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99.xml"/><Relationship Id="rId19" Type="http://schemas.openxmlformats.org/officeDocument/2006/relationships/hyperlink" Target="http://connected.mcgraw-hill.com/" TargetMode="Externa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background" descr="11MSS_Interface_01a">
            <a:extLst>
              <a:ext uri="{FF2B5EF4-FFF2-40B4-BE49-F238E27FC236}">
                <a16:creationId xmlns:a16="http://schemas.microsoft.com/office/drawing/2014/main" xmlns="" id="{0D1ED57A-20EB-47E9-9C90-F2E8E38D06CC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Rectangle 4">
            <a:extLst>
              <a:ext uri="{FF2B5EF4-FFF2-40B4-BE49-F238E27FC236}">
                <a16:creationId xmlns:a16="http://schemas.microsoft.com/office/drawing/2014/main" xmlns="" id="{F844B0BD-FB8D-4724-A649-D594A0E39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xmlns="" id="{620BE0E4-2BB1-45B1-A6DC-0727A24DA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73079" name="Picture 23" descr="11MSS Chapter_Tab_Large">
            <a:extLst>
              <a:ext uri="{FF2B5EF4-FFF2-40B4-BE49-F238E27FC236}">
                <a16:creationId xmlns:a16="http://schemas.microsoft.com/office/drawing/2014/main" xmlns="" id="{FE74E6E0-455B-4EC4-A8F0-3B33AE5B44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78" name="upper_right" descr="11MSS ChapIntro">
            <a:extLst>
              <a:ext uri="{FF2B5EF4-FFF2-40B4-BE49-F238E27FC236}">
                <a16:creationId xmlns:a16="http://schemas.microsoft.com/office/drawing/2014/main" xmlns="" id="{7AF5829C-5EF5-4D85-8658-B0F145C10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1" name="Picture 25" descr="11MSS_Headers-C203">
            <a:extLst>
              <a:ext uri="{FF2B5EF4-FFF2-40B4-BE49-F238E27FC236}">
                <a16:creationId xmlns:a16="http://schemas.microsoft.com/office/drawing/2014/main" xmlns="" id="{EB3F6923-487A-41C5-B555-895D8CDB71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2" name="tab" descr="11MSS_NavBar_800">
            <a:extLst>
              <a:ext uri="{FF2B5EF4-FFF2-40B4-BE49-F238E27FC236}">
                <a16:creationId xmlns:a16="http://schemas.microsoft.com/office/drawing/2014/main" xmlns="" id="{C938FD2B-C7AB-4606-B433-08A5E5F68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3" name="tab" descr="11MSS_NavBar_800">
            <a:extLst>
              <a:ext uri="{FF2B5EF4-FFF2-40B4-BE49-F238E27FC236}">
                <a16:creationId xmlns:a16="http://schemas.microsoft.com/office/drawing/2014/main" xmlns="" id="{32070D5B-9046-4A7D-81C6-2BB907B1EF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4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03EEF06A-C110-410A-90C1-DDD2FCB5F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5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5E320D25-CFBF-4C65-8ACE-9846052CBB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6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E841EF91-1A0B-43A2-8AD4-F09FC46661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7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03BABAA-EB68-4EC2-8DB4-2CF37D4FC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8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80086154-893B-4643-9858-F75497456B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background" descr="11MSS_Interface_01a">
            <a:extLst>
              <a:ext uri="{FF2B5EF4-FFF2-40B4-BE49-F238E27FC236}">
                <a16:creationId xmlns:a16="http://schemas.microsoft.com/office/drawing/2014/main" xmlns="" id="{0A50EAF3-3067-49A0-9667-AECD7E77B321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4" name="Rectangle 4">
            <a:extLst>
              <a:ext uri="{FF2B5EF4-FFF2-40B4-BE49-F238E27FC236}">
                <a16:creationId xmlns:a16="http://schemas.microsoft.com/office/drawing/2014/main" xmlns="" id="{9622B640-B334-4D5D-B3C8-8F0CCBA79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3285" name="Rectangle 5">
            <a:extLst>
              <a:ext uri="{FF2B5EF4-FFF2-40B4-BE49-F238E27FC236}">
                <a16:creationId xmlns:a16="http://schemas.microsoft.com/office/drawing/2014/main" xmlns="" id="{D60E358A-F8B1-49BA-9362-675318CCD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53295" name="Picture 15" descr="11MSS Lesson4">
            <a:extLst>
              <a:ext uri="{FF2B5EF4-FFF2-40B4-BE49-F238E27FC236}">
                <a16:creationId xmlns:a16="http://schemas.microsoft.com/office/drawing/2014/main" xmlns="" id="{C78754FC-D95C-4AA4-9835-A0C881DBC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98" name="Picture 18" descr="11MSS Chapter_Tab_Large">
            <a:extLst>
              <a:ext uri="{FF2B5EF4-FFF2-40B4-BE49-F238E27FC236}">
                <a16:creationId xmlns:a16="http://schemas.microsoft.com/office/drawing/2014/main" xmlns="" id="{62C02395-5C1A-45F2-804F-C8F4A4570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99" name="Picture 19" descr="11MSS_Headers-C203">
            <a:extLst>
              <a:ext uri="{FF2B5EF4-FFF2-40B4-BE49-F238E27FC236}">
                <a16:creationId xmlns:a16="http://schemas.microsoft.com/office/drawing/2014/main" xmlns="" id="{578A3DCA-B00E-4426-A0BE-E1A809A6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0" name="tab" descr="11MSS_NavBar_800">
            <a:extLst>
              <a:ext uri="{FF2B5EF4-FFF2-40B4-BE49-F238E27FC236}">
                <a16:creationId xmlns:a16="http://schemas.microsoft.com/office/drawing/2014/main" xmlns="" id="{1A86C51A-DC44-4655-96A4-4B9A1EEFAF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1" name="tab" descr="11MSS_NavBar_800">
            <a:extLst>
              <a:ext uri="{FF2B5EF4-FFF2-40B4-BE49-F238E27FC236}">
                <a16:creationId xmlns:a16="http://schemas.microsoft.com/office/drawing/2014/main" xmlns="" id="{FA316E37-C8C8-4005-A2F6-9264DE048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2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46A2AD78-63D8-424E-8D01-62EB52637C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3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8D1FBD55-3E4E-4739-B5ED-543DDAEDE6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4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0E618DBA-6A94-4A10-AB17-29169CD07C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5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89B450E-7CBB-49C1-BB23-A001CFDD41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06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12EE39FB-9DDE-4A3B-84FA-605AEAFE9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8" name="Picture 14" descr="11MSS_BlueGradient">
            <a:extLst>
              <a:ext uri="{FF2B5EF4-FFF2-40B4-BE49-F238E27FC236}">
                <a16:creationId xmlns:a16="http://schemas.microsoft.com/office/drawing/2014/main" xmlns="" id="{E74D551F-8CD5-450D-A131-E8ACE8399885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6" name="background" descr="11MSS_Interface_01a">
            <a:extLst>
              <a:ext uri="{FF2B5EF4-FFF2-40B4-BE49-F238E27FC236}">
                <a16:creationId xmlns:a16="http://schemas.microsoft.com/office/drawing/2014/main" xmlns="" id="{87AE4526-BEB4-4117-9D76-56F06D5733CA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Rectangle 5">
            <a:extLst>
              <a:ext uri="{FF2B5EF4-FFF2-40B4-BE49-F238E27FC236}">
                <a16:creationId xmlns:a16="http://schemas.microsoft.com/office/drawing/2014/main" xmlns="" id="{EE3B9F79-8886-4D8B-A84B-139FADECF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8790" name="Rectangle 6">
            <a:extLst>
              <a:ext uri="{FF2B5EF4-FFF2-40B4-BE49-F238E27FC236}">
                <a16:creationId xmlns:a16="http://schemas.microsoft.com/office/drawing/2014/main" xmlns="" id="{55C68B3B-C99C-478C-B080-6C5938112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8806" name="Picture 22" descr="11MSS_Chapter_WrapUp">
            <a:extLst>
              <a:ext uri="{FF2B5EF4-FFF2-40B4-BE49-F238E27FC236}">
                <a16:creationId xmlns:a16="http://schemas.microsoft.com/office/drawing/2014/main" xmlns="" id="{DBC6BB85-D3AA-4E7D-A3F9-6802A4AF80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09" name="Picture 25" descr="11MSS Chapter_Tab_Large">
            <a:extLst>
              <a:ext uri="{FF2B5EF4-FFF2-40B4-BE49-F238E27FC236}">
                <a16:creationId xmlns:a16="http://schemas.microsoft.com/office/drawing/2014/main" xmlns="" id="{B04BFF56-26FC-4462-9FB1-683D062A4E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10" name="Picture 26" descr="11MSS_Headers-C203">
            <a:extLst>
              <a:ext uri="{FF2B5EF4-FFF2-40B4-BE49-F238E27FC236}">
                <a16:creationId xmlns:a16="http://schemas.microsoft.com/office/drawing/2014/main" xmlns="" id="{27688F8D-3AEB-4220-9B9F-B99BE26A7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5" name="tab" descr="11MSS_NavBar_800">
            <a:extLst>
              <a:ext uri="{FF2B5EF4-FFF2-40B4-BE49-F238E27FC236}">
                <a16:creationId xmlns:a16="http://schemas.microsoft.com/office/drawing/2014/main" xmlns="" id="{DF95DAF2-B891-4749-B5AF-AB5E585E59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6" name="tab" descr="11MSS_NavBar_800">
            <a:extLst>
              <a:ext uri="{FF2B5EF4-FFF2-40B4-BE49-F238E27FC236}">
                <a16:creationId xmlns:a16="http://schemas.microsoft.com/office/drawing/2014/main" xmlns="" id="{8FE192CA-5116-497A-A948-FDA8A146EF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7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DE1B4DC8-BD3E-49FC-8C90-E82630611F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8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B257E29B-6587-466E-B93F-AFD9635D5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29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8580BFA-6EB9-4661-8287-0208D35022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30" name="gc" descr="11MS-Nav_Online">
            <a:hlinkClick r:id="rId22" highlightClick="1"/>
            <a:extLst>
              <a:ext uri="{FF2B5EF4-FFF2-40B4-BE49-F238E27FC236}">
                <a16:creationId xmlns:a16="http://schemas.microsoft.com/office/drawing/2014/main" xmlns="" id="{FBCC230C-90DF-4C51-BA16-6705530274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31" name="Picture 47" descr="11MS-Nav_DblBack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63D56788-8C01-45B6-B0D1-2DC32CCEB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background" descr="11MSS_Interface_01a">
            <a:extLst>
              <a:ext uri="{FF2B5EF4-FFF2-40B4-BE49-F238E27FC236}">
                <a16:creationId xmlns:a16="http://schemas.microsoft.com/office/drawing/2014/main" xmlns="" id="{D8C5894D-303A-4491-9048-C2363F360DD0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8" name="Rectangle 4">
            <a:extLst>
              <a:ext uri="{FF2B5EF4-FFF2-40B4-BE49-F238E27FC236}">
                <a16:creationId xmlns:a16="http://schemas.microsoft.com/office/drawing/2014/main" xmlns="" id="{23932A37-F5A4-457A-B09B-59AC3A4CD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1349" name="Rectangle 5">
            <a:extLst>
              <a:ext uri="{FF2B5EF4-FFF2-40B4-BE49-F238E27FC236}">
                <a16:creationId xmlns:a16="http://schemas.microsoft.com/office/drawing/2014/main" xmlns="" id="{8B0552C6-88BB-4B90-8F25-3EC1ECBFA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41358" name="Picture 14" descr="11MSS_Chapter_WrapUp">
            <a:extLst>
              <a:ext uri="{FF2B5EF4-FFF2-40B4-BE49-F238E27FC236}">
                <a16:creationId xmlns:a16="http://schemas.microsoft.com/office/drawing/2014/main" xmlns="" id="{7C89E17B-E686-4545-9EFD-6E9EE9E04E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61" name="Picture 17" descr="11MSS Chapter_Tab_Large">
            <a:extLst>
              <a:ext uri="{FF2B5EF4-FFF2-40B4-BE49-F238E27FC236}">
                <a16:creationId xmlns:a16="http://schemas.microsoft.com/office/drawing/2014/main" xmlns="" id="{6E2897A8-2C38-428C-B977-E8B1DE5C71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62" name="Picture 18" descr="11MSS_Headers-C203">
            <a:extLst>
              <a:ext uri="{FF2B5EF4-FFF2-40B4-BE49-F238E27FC236}">
                <a16:creationId xmlns:a16="http://schemas.microsoft.com/office/drawing/2014/main" xmlns="" id="{1FEF0043-203C-4AE6-8E45-4C370BD4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77" name="tab" descr="11MSS_NavBar_800">
            <a:extLst>
              <a:ext uri="{FF2B5EF4-FFF2-40B4-BE49-F238E27FC236}">
                <a16:creationId xmlns:a16="http://schemas.microsoft.com/office/drawing/2014/main" xmlns="" id="{8F3B4A63-F8D2-4D74-8771-6117B79D07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78" name="tab" descr="11MSS_NavBar_800">
            <a:extLst>
              <a:ext uri="{FF2B5EF4-FFF2-40B4-BE49-F238E27FC236}">
                <a16:creationId xmlns:a16="http://schemas.microsoft.com/office/drawing/2014/main" xmlns="" id="{F5158635-10CC-4456-820B-2016DEA554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79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5F539B4B-AEA1-442D-8EF8-20DC036A1B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80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3CEF2E52-DA2B-4504-851B-9548DDBF8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81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4FF5C47-50B6-435F-9209-726109854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82" name="home" descr="11MS-Nav_Home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xmlns="" id="{97123FD8-E395-49F4-8F72-5771D5995A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83" name="gc" descr="11MS-Nav_Online">
            <a:hlinkClick r:id="rId23" highlightClick="1"/>
            <a:extLst>
              <a:ext uri="{FF2B5EF4-FFF2-40B4-BE49-F238E27FC236}">
                <a16:creationId xmlns:a16="http://schemas.microsoft.com/office/drawing/2014/main" xmlns="" id="{4BA940A4-DB66-47A9-AC3E-FB7E957A9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11MSS_BlueGradient">
            <a:extLst>
              <a:ext uri="{FF2B5EF4-FFF2-40B4-BE49-F238E27FC236}">
                <a16:creationId xmlns:a16="http://schemas.microsoft.com/office/drawing/2014/main" xmlns="" id="{2B72718C-E2A2-4345-A55E-7A828B6F13A3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19" name="background" descr="11MSS_Interface_01a">
            <a:extLst>
              <a:ext uri="{FF2B5EF4-FFF2-40B4-BE49-F238E27FC236}">
                <a16:creationId xmlns:a16="http://schemas.microsoft.com/office/drawing/2014/main" xmlns="" id="{2741D86B-793C-44F0-8C6D-6968065A7C5B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821" name="Rectangle 5">
            <a:extLst>
              <a:ext uri="{FF2B5EF4-FFF2-40B4-BE49-F238E27FC236}">
                <a16:creationId xmlns:a16="http://schemas.microsoft.com/office/drawing/2014/main" xmlns="" id="{C8DF7BC4-3690-4ECD-89D9-BFC366982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8822" name="Rectangle 6">
            <a:extLst>
              <a:ext uri="{FF2B5EF4-FFF2-40B4-BE49-F238E27FC236}">
                <a16:creationId xmlns:a16="http://schemas.microsoft.com/office/drawing/2014/main" xmlns="" id="{80A6EA9A-45AE-4E88-8A31-24E3B16BB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18831" name="Picture 15" descr="11MSS_Chapter_WrapUp">
            <a:extLst>
              <a:ext uri="{FF2B5EF4-FFF2-40B4-BE49-F238E27FC236}">
                <a16:creationId xmlns:a16="http://schemas.microsoft.com/office/drawing/2014/main" xmlns="" id="{75371082-5B6B-46EF-900A-F206238B9B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34" name="Picture 18" descr="11MSS Chapter_Tab_Large">
            <a:extLst>
              <a:ext uri="{FF2B5EF4-FFF2-40B4-BE49-F238E27FC236}">
                <a16:creationId xmlns:a16="http://schemas.microsoft.com/office/drawing/2014/main" xmlns="" id="{3E0CD584-5619-4050-8A61-BA9872316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35" name="Picture 19" descr="11MSS_Headers-C203">
            <a:extLst>
              <a:ext uri="{FF2B5EF4-FFF2-40B4-BE49-F238E27FC236}">
                <a16:creationId xmlns:a16="http://schemas.microsoft.com/office/drawing/2014/main" xmlns="" id="{AFEF11E9-9718-4FD2-8722-78678AE60C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0" name="tab" descr="11MSS_NavBar_800">
            <a:extLst>
              <a:ext uri="{FF2B5EF4-FFF2-40B4-BE49-F238E27FC236}">
                <a16:creationId xmlns:a16="http://schemas.microsoft.com/office/drawing/2014/main" xmlns="" id="{42375167-A4C9-4E7A-BDD7-0144F4951D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1" name="tab" descr="11MSS_NavBar_800">
            <a:extLst>
              <a:ext uri="{FF2B5EF4-FFF2-40B4-BE49-F238E27FC236}">
                <a16:creationId xmlns:a16="http://schemas.microsoft.com/office/drawing/2014/main" xmlns="" id="{AED20974-DD56-4E8F-9A55-7DA98CEAF7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2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F42DD5B2-0896-4D10-A13A-C025637B0F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3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1F5B9B17-CCC6-486C-95D8-858965519A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4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8712651-D27A-4790-9378-D7B6619968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5" name="gc" descr="11MS-Nav_Online">
            <a:hlinkClick r:id="rId22" highlightClick="1"/>
            <a:extLst>
              <a:ext uri="{FF2B5EF4-FFF2-40B4-BE49-F238E27FC236}">
                <a16:creationId xmlns:a16="http://schemas.microsoft.com/office/drawing/2014/main" xmlns="" id="{6F23629F-1BCB-4443-8E2C-5B41787E4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56" name="Picture 40" descr="11MS-Nav_DblBack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A9BE615C-1E54-4C3C-94BD-564EB241AC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7" name="background" descr="11MSS_Interface_01a">
            <a:extLst>
              <a:ext uri="{FF2B5EF4-FFF2-40B4-BE49-F238E27FC236}">
                <a16:creationId xmlns:a16="http://schemas.microsoft.com/office/drawing/2014/main" xmlns="" id="{3FEA5F41-A323-4F9B-B497-62014E993A03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69" name="Rectangle 5">
            <a:extLst>
              <a:ext uri="{FF2B5EF4-FFF2-40B4-BE49-F238E27FC236}">
                <a16:creationId xmlns:a16="http://schemas.microsoft.com/office/drawing/2014/main" xmlns="" id="{2F0744BC-1845-4425-AA71-772083844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xmlns="" id="{5F6BA74F-AE88-4B18-9C1A-6BD561270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44080" name="Picture 16" descr="11MSS_Chapter_WrapUp">
            <a:extLst>
              <a:ext uri="{FF2B5EF4-FFF2-40B4-BE49-F238E27FC236}">
                <a16:creationId xmlns:a16="http://schemas.microsoft.com/office/drawing/2014/main" xmlns="" id="{9582D645-4D27-4496-9A52-2714F3D7A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83" name="Picture 19" descr="11MSS Chapter_Tab_Large">
            <a:extLst>
              <a:ext uri="{FF2B5EF4-FFF2-40B4-BE49-F238E27FC236}">
                <a16:creationId xmlns:a16="http://schemas.microsoft.com/office/drawing/2014/main" xmlns="" id="{29CB029A-782B-406A-AC27-92DBA30C41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84" name="Picture 20" descr="11MSS_Headers-C203">
            <a:extLst>
              <a:ext uri="{FF2B5EF4-FFF2-40B4-BE49-F238E27FC236}">
                <a16:creationId xmlns:a16="http://schemas.microsoft.com/office/drawing/2014/main" xmlns="" id="{AF659E76-26EA-48DB-A960-DD75144FA6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99" name="tab" descr="11MSS_NavBar_800">
            <a:extLst>
              <a:ext uri="{FF2B5EF4-FFF2-40B4-BE49-F238E27FC236}">
                <a16:creationId xmlns:a16="http://schemas.microsoft.com/office/drawing/2014/main" xmlns="" id="{132773F1-5EAE-49E1-A5AD-7D814EFAAE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0" name="tab" descr="11MSS_NavBar_800">
            <a:extLst>
              <a:ext uri="{FF2B5EF4-FFF2-40B4-BE49-F238E27FC236}">
                <a16:creationId xmlns:a16="http://schemas.microsoft.com/office/drawing/2014/main" xmlns="" id="{DA2FC89D-96EF-44B6-98FF-3749796C42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1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9534564B-8ED5-44F5-B86D-EF36C8FF13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2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2A178C25-D4C6-41F9-937B-E87A3A578F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3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A176846-47D2-444A-8045-BB784137F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4" name="gc" descr="11MS-Nav_Online">
            <a:hlinkClick r:id="rId21" highlightClick="1"/>
            <a:extLst>
              <a:ext uri="{FF2B5EF4-FFF2-40B4-BE49-F238E27FC236}">
                <a16:creationId xmlns:a16="http://schemas.microsoft.com/office/drawing/2014/main" xmlns="" id="{FEE449F7-9291-4FB7-BFD2-5B9AD1EFA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105" name="Picture 41" descr="11MS-Nav_DblBack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B7497679-E6FA-4E04-9ACA-11EC47BB8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9" name="Picture 13" descr="11MSS_BlueGradient">
            <a:extLst>
              <a:ext uri="{FF2B5EF4-FFF2-40B4-BE49-F238E27FC236}">
                <a16:creationId xmlns:a16="http://schemas.microsoft.com/office/drawing/2014/main" xmlns="" id="{0B3B757B-9C7C-4393-B8E8-2DAB985E2FD5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78" name="background" descr="11MSS_Interface_01a">
            <a:extLst>
              <a:ext uri="{FF2B5EF4-FFF2-40B4-BE49-F238E27FC236}">
                <a16:creationId xmlns:a16="http://schemas.microsoft.com/office/drawing/2014/main" xmlns="" id="{9F894CC5-5D1C-4848-9151-970C2BEE0039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0" name="Rectangle 4">
            <a:extLst>
              <a:ext uri="{FF2B5EF4-FFF2-40B4-BE49-F238E27FC236}">
                <a16:creationId xmlns:a16="http://schemas.microsoft.com/office/drawing/2014/main" xmlns="" id="{47203A18-E464-4190-85B5-B0922CC83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xmlns="" id="{3897312E-A404-4AB2-9C1D-2E68299C0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3788" name="upper_right" descr="11MSS ChapIntro">
            <a:extLst>
              <a:ext uri="{FF2B5EF4-FFF2-40B4-BE49-F238E27FC236}">
                <a16:creationId xmlns:a16="http://schemas.microsoft.com/office/drawing/2014/main" xmlns="" id="{730122F8-B26E-4A16-B107-EA8C8A07C0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7" name="Picture 21" descr="11MSS Chapter_Tab_Large">
            <a:extLst>
              <a:ext uri="{FF2B5EF4-FFF2-40B4-BE49-F238E27FC236}">
                <a16:creationId xmlns:a16="http://schemas.microsoft.com/office/drawing/2014/main" xmlns="" id="{57988031-95BB-4D30-94B6-91A768797A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8" name="Picture 22" descr="11MSS_Headers-C203">
            <a:extLst>
              <a:ext uri="{FF2B5EF4-FFF2-40B4-BE49-F238E27FC236}">
                <a16:creationId xmlns:a16="http://schemas.microsoft.com/office/drawing/2014/main" xmlns="" id="{37B962DB-4762-44D5-950D-91BF8A0D4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99" name="tab" descr="11MSS_NavBar_800">
            <a:extLst>
              <a:ext uri="{FF2B5EF4-FFF2-40B4-BE49-F238E27FC236}">
                <a16:creationId xmlns:a16="http://schemas.microsoft.com/office/drawing/2014/main" xmlns="" id="{06D5D07C-76AA-4C4E-B587-E0070682F0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0" name="tab" descr="11MSS_NavBar_800">
            <a:extLst>
              <a:ext uri="{FF2B5EF4-FFF2-40B4-BE49-F238E27FC236}">
                <a16:creationId xmlns:a16="http://schemas.microsoft.com/office/drawing/2014/main" xmlns="" id="{922033E3-3D62-4F7D-9B91-94D09E0C04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1" name="gc" descr="11MS-Nav_Online">
            <a:hlinkClick r:id="rId19" highlightClick="1"/>
            <a:extLst>
              <a:ext uri="{FF2B5EF4-FFF2-40B4-BE49-F238E27FC236}">
                <a16:creationId xmlns:a16="http://schemas.microsoft.com/office/drawing/2014/main" xmlns="" id="{9F4B0929-E75A-4D3D-B27B-1B510BAE4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2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3F5EB62-7611-42CF-8253-A58B1A9D83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3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A6D110FE-C5B3-46C8-A3C7-427DDB380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4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8D90DA3-A12E-4337-B293-B15BAB6A2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805" name="home" descr="11MS-Nav_Home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3881FFCD-89BA-4CE0-AC9F-8EB6F78F95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>
            <a:extLst>
              <a:ext uri="{FF2B5EF4-FFF2-40B4-BE49-F238E27FC236}">
                <a16:creationId xmlns:a16="http://schemas.microsoft.com/office/drawing/2014/main" xmlns="" id="{670E42C5-076A-44C2-B618-A0865F5A1C6B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>
            <a:extLst>
              <a:ext uri="{FF2B5EF4-FFF2-40B4-BE49-F238E27FC236}">
                <a16:creationId xmlns:a16="http://schemas.microsoft.com/office/drawing/2014/main" xmlns="" id="{FA4122BB-DCE0-46AB-9814-60BD80A7590F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48A16B5B-00B2-4BE7-A6EB-52E8D0560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53272" name="upper_right" descr="11MSS Lesson1">
            <a:extLst>
              <a:ext uri="{FF2B5EF4-FFF2-40B4-BE49-F238E27FC236}">
                <a16:creationId xmlns:a16="http://schemas.microsoft.com/office/drawing/2014/main" xmlns="" id="{DE61DC6B-B164-4345-87DF-E70F88FBF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4" name="Picture 26" descr="11MSS Chapter_Tab_Large">
            <a:extLst>
              <a:ext uri="{FF2B5EF4-FFF2-40B4-BE49-F238E27FC236}">
                <a16:creationId xmlns:a16="http://schemas.microsoft.com/office/drawing/2014/main" xmlns="" id="{5BF47E41-777C-47C5-8ABD-509D32BC91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Picture 27" descr="11MSS_Headers-C203">
            <a:extLst>
              <a:ext uri="{FF2B5EF4-FFF2-40B4-BE49-F238E27FC236}">
                <a16:creationId xmlns:a16="http://schemas.microsoft.com/office/drawing/2014/main" xmlns="" id="{C2F87C32-E04C-44BB-AFD2-C04DA0FD5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>
            <a:extLst>
              <a:ext uri="{FF2B5EF4-FFF2-40B4-BE49-F238E27FC236}">
                <a16:creationId xmlns:a16="http://schemas.microsoft.com/office/drawing/2014/main" xmlns="" id="{C9863484-5AFC-4664-9608-D0D81F7647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tab" descr="11MSS_NavBar_800">
            <a:extLst>
              <a:ext uri="{FF2B5EF4-FFF2-40B4-BE49-F238E27FC236}">
                <a16:creationId xmlns:a16="http://schemas.microsoft.com/office/drawing/2014/main" xmlns="" id="{C94ADC57-D81D-458B-AED0-F51B6BA48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gc" descr="11MS-Nav_Online">
            <a:hlinkClick r:id="rId19" highlightClick="1"/>
            <a:extLst>
              <a:ext uri="{FF2B5EF4-FFF2-40B4-BE49-F238E27FC236}">
                <a16:creationId xmlns:a16="http://schemas.microsoft.com/office/drawing/2014/main" xmlns="" id="{2E90ECDA-DE17-40BA-B85E-104334566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EEB0FB0A-3DC5-4CAD-917E-0F97519588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D784B753-33BA-4C64-9F53-AFE61141F6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06D8B1B-572C-4FDC-8891-7864E1568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home" descr="11MS-Nav_Home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3A86ABAE-3A82-49F0-A090-6C9BB1D04D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>
            <a:extLst>
              <a:ext uri="{FF2B5EF4-FFF2-40B4-BE49-F238E27FC236}">
                <a16:creationId xmlns:a16="http://schemas.microsoft.com/office/drawing/2014/main" xmlns="" id="{E1C81367-D91D-4C35-8B52-BA154BD7269C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4A58C189-AE1A-47DC-A7A5-78DEBC2D5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2C645D90-EAE1-4AB3-84F4-F7B543223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191" name="upper_right" descr="11MSS Lesson1">
            <a:extLst>
              <a:ext uri="{FF2B5EF4-FFF2-40B4-BE49-F238E27FC236}">
                <a16:creationId xmlns:a16="http://schemas.microsoft.com/office/drawing/2014/main" xmlns="" id="{1E55DA47-CC9D-485C-9427-669E050676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3" name="Picture 35" descr="11MSS Chapter_Tab_Large">
            <a:extLst>
              <a:ext uri="{FF2B5EF4-FFF2-40B4-BE49-F238E27FC236}">
                <a16:creationId xmlns:a16="http://schemas.microsoft.com/office/drawing/2014/main" xmlns="" id="{4218ECCA-B746-463C-BF00-E382B13980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Picture 36" descr="11MSS_Headers-C203">
            <a:extLst>
              <a:ext uri="{FF2B5EF4-FFF2-40B4-BE49-F238E27FC236}">
                <a16:creationId xmlns:a16="http://schemas.microsoft.com/office/drawing/2014/main" xmlns="" id="{D0A44AD5-97F2-4C20-A2B8-BCD21199B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>
            <a:extLst>
              <a:ext uri="{FF2B5EF4-FFF2-40B4-BE49-F238E27FC236}">
                <a16:creationId xmlns:a16="http://schemas.microsoft.com/office/drawing/2014/main" xmlns="" id="{9B01DCBF-F33A-4231-8D8F-F1B43AD805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tab" descr="11MSS_NavBar_800">
            <a:extLst>
              <a:ext uri="{FF2B5EF4-FFF2-40B4-BE49-F238E27FC236}">
                <a16:creationId xmlns:a16="http://schemas.microsoft.com/office/drawing/2014/main" xmlns="" id="{BE5D7D44-06F1-4142-9E56-FC58F0D4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7EF7A256-3213-4597-B6F7-134613898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837C001C-069B-4196-B1EA-B18BE38A7E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225D3345-42D9-4110-8D63-95817455C0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28B5F05-E6DC-4656-8291-16BB996915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D954FD96-0842-4B75-A2F8-3358AD225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>
            <a:extLst>
              <a:ext uri="{FF2B5EF4-FFF2-40B4-BE49-F238E27FC236}">
                <a16:creationId xmlns:a16="http://schemas.microsoft.com/office/drawing/2014/main" xmlns="" id="{8F79115A-5165-4217-BBBC-C9122EEE0B14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>
            <a:extLst>
              <a:ext uri="{FF2B5EF4-FFF2-40B4-BE49-F238E27FC236}">
                <a16:creationId xmlns:a16="http://schemas.microsoft.com/office/drawing/2014/main" xmlns="" id="{94586675-7CC8-4B2B-AC6B-17F85FD5B143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xmlns="" id="{33B29212-FCBB-4883-B39E-662FA8ED8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2551" name="upper_right" descr="11MSS Lesson2">
            <a:extLst>
              <a:ext uri="{FF2B5EF4-FFF2-40B4-BE49-F238E27FC236}">
                <a16:creationId xmlns:a16="http://schemas.microsoft.com/office/drawing/2014/main" xmlns="" id="{665D8611-BE14-4CB8-96AE-0DDBAA840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2" name="Picture 34" descr="11MSS Chapter_Tab_Large">
            <a:extLst>
              <a:ext uri="{FF2B5EF4-FFF2-40B4-BE49-F238E27FC236}">
                <a16:creationId xmlns:a16="http://schemas.microsoft.com/office/drawing/2014/main" xmlns="" id="{DF894BE3-0F01-4931-A5D9-A8FAE9EEF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Picture 35" descr="11MSS_Headers-C203">
            <a:extLst>
              <a:ext uri="{FF2B5EF4-FFF2-40B4-BE49-F238E27FC236}">
                <a16:creationId xmlns:a16="http://schemas.microsoft.com/office/drawing/2014/main" xmlns="" id="{166A6471-894A-4C86-9D0A-6B3DBCD25C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>
            <a:extLst>
              <a:ext uri="{FF2B5EF4-FFF2-40B4-BE49-F238E27FC236}">
                <a16:creationId xmlns:a16="http://schemas.microsoft.com/office/drawing/2014/main" xmlns="" id="{E2CF7C2F-AF5E-4252-924A-1BAC13228D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tab" descr="11MSS_NavBar_800">
            <a:extLst>
              <a:ext uri="{FF2B5EF4-FFF2-40B4-BE49-F238E27FC236}">
                <a16:creationId xmlns:a16="http://schemas.microsoft.com/office/drawing/2014/main" xmlns="" id="{EB96E834-C6A2-440A-8D83-7BF7E45AE4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gc" descr="11MS-Nav_Online">
            <a:hlinkClick r:id="rId19" highlightClick="1"/>
            <a:extLst>
              <a:ext uri="{FF2B5EF4-FFF2-40B4-BE49-F238E27FC236}">
                <a16:creationId xmlns:a16="http://schemas.microsoft.com/office/drawing/2014/main" xmlns="" id="{BF33E188-8D44-41E5-810A-51A729E69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10D38FAF-391C-4A22-B5A3-2EDB6D795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8D59E379-ADB8-4A13-BD72-318BF07838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23E20B17-76BA-464E-A647-B7654335F7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home" descr="11MS-Nav_Home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0C153008-B206-49CC-9A97-BFBE1F80C5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>
            <a:extLst>
              <a:ext uri="{FF2B5EF4-FFF2-40B4-BE49-F238E27FC236}">
                <a16:creationId xmlns:a16="http://schemas.microsoft.com/office/drawing/2014/main" xmlns="" id="{81C3A397-C997-4A8A-8B7B-16709E26A5BA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xmlns="" id="{6AF200E3-6792-493D-A39F-75F051E53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xmlns="" id="{8EB2B086-579D-4E0F-A6AA-B6ACE8D00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5614" name="upper_right" descr="11MSS Lesson2">
            <a:extLst>
              <a:ext uri="{FF2B5EF4-FFF2-40B4-BE49-F238E27FC236}">
                <a16:creationId xmlns:a16="http://schemas.microsoft.com/office/drawing/2014/main" xmlns="" id="{7EDBE7BE-2D54-4EC2-846D-5DA2AC3F5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11MSS Chapter_Tab_Large">
            <a:extLst>
              <a:ext uri="{FF2B5EF4-FFF2-40B4-BE49-F238E27FC236}">
                <a16:creationId xmlns:a16="http://schemas.microsoft.com/office/drawing/2014/main" xmlns="" id="{BA42D24C-3DCF-4CDA-8B5A-17BDCEC455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11MSS_Headers-C203">
            <a:extLst>
              <a:ext uri="{FF2B5EF4-FFF2-40B4-BE49-F238E27FC236}">
                <a16:creationId xmlns:a16="http://schemas.microsoft.com/office/drawing/2014/main" xmlns="" id="{91BF4F9A-7A71-4904-BFDA-EF47B3B210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>
            <a:extLst>
              <a:ext uri="{FF2B5EF4-FFF2-40B4-BE49-F238E27FC236}">
                <a16:creationId xmlns:a16="http://schemas.microsoft.com/office/drawing/2014/main" xmlns="" id="{9F89B42F-532B-4C3B-83A6-945ADE2F6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tab" descr="11MSS_NavBar_800">
            <a:extLst>
              <a:ext uri="{FF2B5EF4-FFF2-40B4-BE49-F238E27FC236}">
                <a16:creationId xmlns:a16="http://schemas.microsoft.com/office/drawing/2014/main" xmlns="" id="{5C7BE4DF-4966-4822-9416-5E877CDB8F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012F94EC-CBB2-4FAB-AD28-E0A99FA1B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ED72E3DC-FF6F-4534-B5BE-62F06648C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E34BB9CF-E12B-43BA-BAA2-4494980063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3A5F966-00E9-4C1B-8ABF-3639229953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6520220B-D7D1-448C-AC9F-EAFD38377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>
            <a:extLst>
              <a:ext uri="{FF2B5EF4-FFF2-40B4-BE49-F238E27FC236}">
                <a16:creationId xmlns:a16="http://schemas.microsoft.com/office/drawing/2014/main" xmlns="" id="{5A1C4067-A909-4CF7-9581-0E56D4B49BA9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>
            <a:extLst>
              <a:ext uri="{FF2B5EF4-FFF2-40B4-BE49-F238E27FC236}">
                <a16:creationId xmlns:a16="http://schemas.microsoft.com/office/drawing/2014/main" xmlns="" id="{06B5DC78-635A-4C84-A818-3FA8AD9B6B50}"/>
              </a:ext>
            </a:extLst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AFBE4EA9-1A0B-4406-A991-F59F9DB67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xmlns="" id="{228DE91C-657C-4473-A5B6-EB97D4878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6639" name="upper_right" descr="11MSS Lesson3">
            <a:extLst>
              <a:ext uri="{FF2B5EF4-FFF2-40B4-BE49-F238E27FC236}">
                <a16:creationId xmlns:a16="http://schemas.microsoft.com/office/drawing/2014/main" xmlns="" id="{94861227-E271-4FDF-8A73-A76261D004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0" name="Picture 26" descr="11MSS Chapter_Tab_Large">
            <a:extLst>
              <a:ext uri="{FF2B5EF4-FFF2-40B4-BE49-F238E27FC236}">
                <a16:creationId xmlns:a16="http://schemas.microsoft.com/office/drawing/2014/main" xmlns="" id="{AB5F7A98-1A92-45A9-8AC5-670D6336D1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Picture 27" descr="11MSS_Headers-C203">
            <a:extLst>
              <a:ext uri="{FF2B5EF4-FFF2-40B4-BE49-F238E27FC236}">
                <a16:creationId xmlns:a16="http://schemas.microsoft.com/office/drawing/2014/main" xmlns="" id="{EBA44046-C736-4C15-9B45-AA7CE8727A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>
            <a:extLst>
              <a:ext uri="{FF2B5EF4-FFF2-40B4-BE49-F238E27FC236}">
                <a16:creationId xmlns:a16="http://schemas.microsoft.com/office/drawing/2014/main" xmlns="" id="{546EC3D4-B154-43F1-AE7C-1F120A700B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tab" descr="11MSS_NavBar_800">
            <a:extLst>
              <a:ext uri="{FF2B5EF4-FFF2-40B4-BE49-F238E27FC236}">
                <a16:creationId xmlns:a16="http://schemas.microsoft.com/office/drawing/2014/main" xmlns="" id="{14F91278-E003-4461-A67B-68FA727D1D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gc" descr="11MS-Nav_Online">
            <a:hlinkClick r:id="rId20" highlightClick="1"/>
            <a:extLst>
              <a:ext uri="{FF2B5EF4-FFF2-40B4-BE49-F238E27FC236}">
                <a16:creationId xmlns:a16="http://schemas.microsoft.com/office/drawing/2014/main" xmlns="" id="{512404EA-257E-4221-BDC0-9409523E8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EAD3FC05-83F5-4AC7-AE2B-85C6BB6B0A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F326E34A-90AA-4D77-8E61-71C0FC72B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B1C890F-5273-43C9-9C6C-B55A428CFE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home" descr="11MS-Nav_Home">
            <a:hlinkClick r:id="rId25" action="ppaction://hlinksldjump" highlightClick="1"/>
            <a:extLst>
              <a:ext uri="{FF2B5EF4-FFF2-40B4-BE49-F238E27FC236}">
                <a16:creationId xmlns:a16="http://schemas.microsoft.com/office/drawing/2014/main" xmlns="" id="{4C79BF8F-37B5-4FF4-9489-42B052CD39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822" r:id="rId12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>
            <a:extLst>
              <a:ext uri="{FF2B5EF4-FFF2-40B4-BE49-F238E27FC236}">
                <a16:creationId xmlns:a16="http://schemas.microsoft.com/office/drawing/2014/main" xmlns="" id="{37850284-227E-428B-9D07-97DBD74729C3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xmlns="" id="{554AF62C-CB6B-449A-9466-E57E91E0D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xmlns="" id="{8F2000F6-0988-47D8-90A3-E26199353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8683" name="upper_right" descr="11MSS Lesson3">
            <a:extLst>
              <a:ext uri="{FF2B5EF4-FFF2-40B4-BE49-F238E27FC236}">
                <a16:creationId xmlns:a16="http://schemas.microsoft.com/office/drawing/2014/main" xmlns="" id="{AB24B337-1568-4DC9-AA83-70B717938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3" name="Picture 21" descr="11MSS Chapter_Tab_Large">
            <a:extLst>
              <a:ext uri="{FF2B5EF4-FFF2-40B4-BE49-F238E27FC236}">
                <a16:creationId xmlns:a16="http://schemas.microsoft.com/office/drawing/2014/main" xmlns="" id="{14475C25-03EA-40BB-95C9-64F6B05C64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Picture 22" descr="11MSS_Headers-C203">
            <a:extLst>
              <a:ext uri="{FF2B5EF4-FFF2-40B4-BE49-F238E27FC236}">
                <a16:creationId xmlns:a16="http://schemas.microsoft.com/office/drawing/2014/main" xmlns="" id="{9F0E4B17-E0E2-43DD-B359-34826FED7F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>
            <a:extLst>
              <a:ext uri="{FF2B5EF4-FFF2-40B4-BE49-F238E27FC236}">
                <a16:creationId xmlns:a16="http://schemas.microsoft.com/office/drawing/2014/main" xmlns="" id="{447975FE-044B-433C-AA59-693C800424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tab" descr="11MSS_NavBar_800">
            <a:extLst>
              <a:ext uri="{FF2B5EF4-FFF2-40B4-BE49-F238E27FC236}">
                <a16:creationId xmlns:a16="http://schemas.microsoft.com/office/drawing/2014/main" xmlns="" id="{89568A59-4375-442B-AEE3-22EF6DFF36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4111954D-2AB0-41A9-A7D1-3AE844C21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47642421-2E16-4C1E-9175-3B86C79EF5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FC5158B0-1F22-4A56-A396-D7CD438C9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13A3CF6E-948B-4EC7-A745-B1F65154B5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home" descr="11MS-Nav_Home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xmlns="" id="{66067CED-3EBF-4EEB-8D25-41FC991E6B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11MSS_BlueGradient">
            <a:extLst>
              <a:ext uri="{FF2B5EF4-FFF2-40B4-BE49-F238E27FC236}">
                <a16:creationId xmlns:a16="http://schemas.microsoft.com/office/drawing/2014/main" xmlns="" id="{48B4131D-9FDB-40AB-A76B-633E98234B16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3" name="background" descr="11MSS_Interface_01a">
            <a:extLst>
              <a:ext uri="{FF2B5EF4-FFF2-40B4-BE49-F238E27FC236}">
                <a16:creationId xmlns:a16="http://schemas.microsoft.com/office/drawing/2014/main" xmlns="" id="{7A23EA6E-E13C-4DD4-96DC-48AACD9D3041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85" name="Rectangle 5">
            <a:extLst>
              <a:ext uri="{FF2B5EF4-FFF2-40B4-BE49-F238E27FC236}">
                <a16:creationId xmlns:a16="http://schemas.microsoft.com/office/drawing/2014/main" xmlns="" id="{ED34B4A8-0339-43F1-AA53-38C0DEEA6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886" name="Rectangle 6">
            <a:extLst>
              <a:ext uri="{FF2B5EF4-FFF2-40B4-BE49-F238E27FC236}">
                <a16:creationId xmlns:a16="http://schemas.microsoft.com/office/drawing/2014/main" xmlns="" id="{F18F89F9-0A32-4A91-98B7-49D8A5645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78896" name="Picture 16" descr="11MSS Lesson4">
            <a:extLst>
              <a:ext uri="{FF2B5EF4-FFF2-40B4-BE49-F238E27FC236}">
                <a16:creationId xmlns:a16="http://schemas.microsoft.com/office/drawing/2014/main" xmlns="" id="{51D6E51C-62B1-43F9-9B5E-56A75AFA4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9" name="Picture 19" descr="11MSS Chapter_Tab_Large">
            <a:extLst>
              <a:ext uri="{FF2B5EF4-FFF2-40B4-BE49-F238E27FC236}">
                <a16:creationId xmlns:a16="http://schemas.microsoft.com/office/drawing/2014/main" xmlns="" id="{6F574183-FCDF-4900-AA4D-BB9F386C43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0" name="Picture 20" descr="11MSS_Headers-C203">
            <a:extLst>
              <a:ext uri="{FF2B5EF4-FFF2-40B4-BE49-F238E27FC236}">
                <a16:creationId xmlns:a16="http://schemas.microsoft.com/office/drawing/2014/main" xmlns="" id="{81774E6A-8826-4EC4-B6DF-B1EA40EDC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1" name="tab" descr="11MSS_NavBar_800">
            <a:extLst>
              <a:ext uri="{FF2B5EF4-FFF2-40B4-BE49-F238E27FC236}">
                <a16:creationId xmlns:a16="http://schemas.microsoft.com/office/drawing/2014/main" xmlns="" id="{1F6EA9B0-93B8-44C2-8360-42F9C1A97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2" name="tab" descr="11MSS_NavBar_800">
            <a:extLst>
              <a:ext uri="{FF2B5EF4-FFF2-40B4-BE49-F238E27FC236}">
                <a16:creationId xmlns:a16="http://schemas.microsoft.com/office/drawing/2014/main" xmlns="" id="{DE7CBC6D-8ADF-42A9-B67B-93551CE9C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3" name="gc" descr="11MS-Nav_Online">
            <a:hlinkClick r:id="rId19" highlightClick="1"/>
            <a:extLst>
              <a:ext uri="{FF2B5EF4-FFF2-40B4-BE49-F238E27FC236}">
                <a16:creationId xmlns:a16="http://schemas.microsoft.com/office/drawing/2014/main" xmlns="" id="{DEC092D3-36A7-48C9-81FB-F94EFB0C43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4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922A74D-F8D3-45E2-A5AA-F6615859A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5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F780C100-DDD7-4E5A-BA1E-A58857189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6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A631BCA-E57B-49FA-B9CE-F316511C11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7" name="home" descr="11MS-Nav_Home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xmlns="" id="{D456F102-427D-49AF-BF32-0F6770646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01.xml"/><Relationship Id="rId4" Type="http://schemas.openxmlformats.org/officeDocument/2006/relationships/image" Target="../media/image54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02.xml"/><Relationship Id="rId4" Type="http://schemas.openxmlformats.org/officeDocument/2006/relationships/image" Target="../media/image60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03.xml"/><Relationship Id="rId4" Type="http://schemas.openxmlformats.org/officeDocument/2006/relationships/image" Target="../media/image76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04.xml"/><Relationship Id="rId5" Type="http://schemas.openxmlformats.org/officeDocument/2006/relationships/image" Target="../media/image20.png"/><Relationship Id="rId4" Type="http://schemas.openxmlformats.org/officeDocument/2006/relationships/image" Target="../media/image7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05.xml"/><Relationship Id="rId4" Type="http://schemas.openxmlformats.org/officeDocument/2006/relationships/image" Target="../media/image7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06.xml"/><Relationship Id="rId4" Type="http://schemas.openxmlformats.org/officeDocument/2006/relationships/image" Target="../media/image7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07.xml"/><Relationship Id="rId4" Type="http://schemas.openxmlformats.org/officeDocument/2006/relationships/image" Target="../media/image7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08.xml"/><Relationship Id="rId4" Type="http://schemas.openxmlformats.org/officeDocument/2006/relationships/image" Target="../media/image7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09.xml"/><Relationship Id="rId5" Type="http://schemas.openxmlformats.org/officeDocument/2006/relationships/image" Target="../media/image20.png"/><Relationship Id="rId4" Type="http://schemas.openxmlformats.org/officeDocument/2006/relationships/image" Target="../media/image7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10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.xml"/><Relationship Id="rId4" Type="http://schemas.openxmlformats.org/officeDocument/2006/relationships/image" Target="../media/image3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11.xml"/><Relationship Id="rId4" Type="http://schemas.openxmlformats.org/officeDocument/2006/relationships/image" Target="../media/image7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12.xml"/><Relationship Id="rId4" Type="http://schemas.openxmlformats.org/officeDocument/2006/relationships/image" Target="../media/image7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113.xml"/><Relationship Id="rId1" Type="http://schemas.openxmlformats.org/officeDocument/2006/relationships/tags" Target="../tags/tag11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7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8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0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12" Type="http://schemas.openxmlformats.org/officeDocument/2006/relationships/slide" Target="slide9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slide" Target="slide76.xml"/><Relationship Id="rId5" Type="http://schemas.openxmlformats.org/officeDocument/2006/relationships/image" Target="../media/image1.png"/><Relationship Id="rId15" Type="http://schemas.openxmlformats.org/officeDocument/2006/relationships/image" Target="../media/image19.jpeg"/><Relationship Id="rId10" Type="http://schemas.openxmlformats.org/officeDocument/2006/relationships/slide" Target="slide55.xml"/><Relationship Id="rId19" Type="http://schemas.openxmlformats.org/officeDocument/2006/relationships/image" Target="../media/image6.png"/><Relationship Id="rId4" Type="http://schemas.openxmlformats.org/officeDocument/2006/relationships/image" Target="../media/image11.jpeg"/><Relationship Id="rId9" Type="http://schemas.openxmlformats.org/officeDocument/2006/relationships/slide" Target="slide26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Relationship Id="rId5" Type="http://schemas.openxmlformats.org/officeDocument/2006/relationships/image" Target="../media/image31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2.xml"/><Relationship Id="rId5" Type="http://schemas.openxmlformats.org/officeDocument/2006/relationships/image" Target="../media/image35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3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4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5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7.xml"/><Relationship Id="rId6" Type="http://schemas.openxmlformats.org/officeDocument/2006/relationships/image" Target="../media/image24.jpeg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notesSlide" Target="../notesSlides/notesSlide27.xml"/><Relationship Id="rId7" Type="http://schemas.openxmlformats.org/officeDocument/2006/relationships/audio" Target="../media/audio8.wav"/><Relationship Id="rId12" Type="http://schemas.openxmlformats.org/officeDocument/2006/relationships/audio" Target="../media/audio13.wav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8.xml"/><Relationship Id="rId6" Type="http://schemas.openxmlformats.org/officeDocument/2006/relationships/audio" Target="../media/audio7.wav"/><Relationship Id="rId11" Type="http://schemas.openxmlformats.org/officeDocument/2006/relationships/audio" Target="../media/audio12.wav"/><Relationship Id="rId5" Type="http://schemas.openxmlformats.org/officeDocument/2006/relationships/image" Target="../media/image25.jpeg"/><Relationship Id="rId10" Type="http://schemas.openxmlformats.org/officeDocument/2006/relationships/audio" Target="../media/audio11.wav"/><Relationship Id="rId4" Type="http://schemas.openxmlformats.org/officeDocument/2006/relationships/image" Target="../media/image41.png"/><Relationship Id="rId9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9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0.xml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1.xml"/><Relationship Id="rId6" Type="http://schemas.openxmlformats.org/officeDocument/2006/relationships/image" Target="../media/image44.jpeg"/><Relationship Id="rId5" Type="http://schemas.openxmlformats.org/officeDocument/2006/relationships/hyperlink" Target="203_links/animal_cell.swf" TargetMode="Externa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2.xml"/><Relationship Id="rId4" Type="http://schemas.openxmlformats.org/officeDocument/2006/relationships/audio" Target="../media/audio10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3.xml"/><Relationship Id="rId6" Type="http://schemas.openxmlformats.org/officeDocument/2006/relationships/image" Target="../media/image44.jpeg"/><Relationship Id="rId5" Type="http://schemas.openxmlformats.org/officeDocument/2006/relationships/hyperlink" Target="203_links/plant_cell.swf" TargetMode="Externa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4.xml"/><Relationship Id="rId5" Type="http://schemas.openxmlformats.org/officeDocument/2006/relationships/image" Target="../media/image34.png"/><Relationship Id="rId4" Type="http://schemas.openxmlformats.org/officeDocument/2006/relationships/audio" Target="../media/audio9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6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8.xml"/><Relationship Id="rId5" Type="http://schemas.openxmlformats.org/officeDocument/2006/relationships/image" Target="../media/image48.jpeg"/><Relationship Id="rId4" Type="http://schemas.openxmlformats.org/officeDocument/2006/relationships/audio" Target="../media/audio1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9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0.xml"/><Relationship Id="rId4" Type="http://schemas.openxmlformats.org/officeDocument/2006/relationships/audio" Target="../media/audio1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1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3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5.xml"/><Relationship Id="rId5" Type="http://schemas.openxmlformats.org/officeDocument/2006/relationships/image" Target="../media/image52.jpe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6.xml"/><Relationship Id="rId4" Type="http://schemas.openxmlformats.org/officeDocument/2006/relationships/audio" Target="../media/audio1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8.xml"/><Relationship Id="rId5" Type="http://schemas.openxmlformats.org/officeDocument/2006/relationships/image" Target="../media/image52.jpeg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9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0.xml"/><Relationship Id="rId5" Type="http://schemas.openxmlformats.org/officeDocument/2006/relationships/image" Target="../media/image53.jpe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1.xml"/><Relationship Id="rId5" Type="http://schemas.openxmlformats.org/officeDocument/2006/relationships/image" Target="../media/image54.jpeg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3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4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56.xml"/><Relationship Id="rId6" Type="http://schemas.openxmlformats.org/officeDocument/2006/relationships/image" Target="../media/image24.jpeg"/><Relationship Id="rId5" Type="http://schemas.openxmlformats.org/officeDocument/2006/relationships/image" Target="../media/image20.png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notesSlide" Target="../notesSlides/notesSlide56.xml"/><Relationship Id="rId7" Type="http://schemas.openxmlformats.org/officeDocument/2006/relationships/audio" Target="../media/audio15.wav"/><Relationship Id="rId12" Type="http://schemas.openxmlformats.org/officeDocument/2006/relationships/audio" Target="../media/audio20.wav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57.xml"/><Relationship Id="rId6" Type="http://schemas.openxmlformats.org/officeDocument/2006/relationships/audio" Target="../media/audio14.wav"/><Relationship Id="rId11" Type="http://schemas.openxmlformats.org/officeDocument/2006/relationships/audio" Target="../media/audio19.wav"/><Relationship Id="rId5" Type="http://schemas.openxmlformats.org/officeDocument/2006/relationships/image" Target="../media/image25.jpeg"/><Relationship Id="rId10" Type="http://schemas.openxmlformats.org/officeDocument/2006/relationships/audio" Target="../media/audio18.wav"/><Relationship Id="rId4" Type="http://schemas.openxmlformats.org/officeDocument/2006/relationships/image" Target="../media/image55.png"/><Relationship Id="rId9" Type="http://schemas.openxmlformats.org/officeDocument/2006/relationships/audio" Target="../media/audio17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58.xml"/><Relationship Id="rId4" Type="http://schemas.openxmlformats.org/officeDocument/2006/relationships/audio" Target="../media/audio14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59.xml"/><Relationship Id="rId5" Type="http://schemas.openxmlformats.org/officeDocument/2006/relationships/image" Target="../media/image34.png"/><Relationship Id="rId4" Type="http://schemas.openxmlformats.org/officeDocument/2006/relationships/audio" Target="../media/audio15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0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1.xml"/><Relationship Id="rId4" Type="http://schemas.openxmlformats.org/officeDocument/2006/relationships/audio" Target="../media/audio16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2.xml"/><Relationship Id="rId4" Type="http://schemas.openxmlformats.org/officeDocument/2006/relationships/audio" Target="../media/audio17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3.xml"/><Relationship Id="rId6" Type="http://schemas.openxmlformats.org/officeDocument/2006/relationships/image" Target="../media/image44.jpeg"/><Relationship Id="rId5" Type="http://schemas.openxmlformats.org/officeDocument/2006/relationships/hyperlink" Target="203_links/fac_diffusion.avi" TargetMode="External"/><Relationship Id="rId4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4.xml"/><Relationship Id="rId4" Type="http://schemas.openxmlformats.org/officeDocument/2006/relationships/audio" Target="../media/audio18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5.xml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6.xml"/><Relationship Id="rId6" Type="http://schemas.openxmlformats.org/officeDocument/2006/relationships/image" Target="../media/image44.jpeg"/><Relationship Id="rId5" Type="http://schemas.openxmlformats.org/officeDocument/2006/relationships/hyperlink" Target="203_links/active_transport.avi" TargetMode="External"/><Relationship Id="rId4" Type="http://schemas.openxmlformats.org/officeDocument/2006/relationships/image" Target="../media/image5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7.xml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9.xml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70.xml"/><Relationship Id="rId5" Type="http://schemas.openxmlformats.org/officeDocument/2006/relationships/image" Target="../media/image59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1.xml"/><Relationship Id="rId5" Type="http://schemas.openxmlformats.org/officeDocument/2006/relationships/image" Target="../media/image60.jpeg"/><Relationship Id="rId4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2.xml"/><Relationship Id="rId5" Type="http://schemas.openxmlformats.org/officeDocument/2006/relationships/image" Target="../media/image61.jpeg"/><Relationship Id="rId4" Type="http://schemas.openxmlformats.org/officeDocument/2006/relationships/image" Target="../media/image3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3.xml"/><Relationship Id="rId4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4.xml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5.xml"/><Relationship Id="rId4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77.xml"/><Relationship Id="rId6" Type="http://schemas.openxmlformats.org/officeDocument/2006/relationships/image" Target="../media/image24.jpeg"/><Relationship Id="rId5" Type="http://schemas.openxmlformats.org/officeDocument/2006/relationships/image" Target="../media/image20.png"/><Relationship Id="rId4" Type="http://schemas.openxmlformats.org/officeDocument/2006/relationships/image" Target="../media/image6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notesSlide" Target="../notesSlides/notesSlide77.xml"/><Relationship Id="rId7" Type="http://schemas.openxmlformats.org/officeDocument/2006/relationships/audio" Target="../media/audio22.wav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78.xml"/><Relationship Id="rId6" Type="http://schemas.openxmlformats.org/officeDocument/2006/relationships/audio" Target="../media/audio21.wav"/><Relationship Id="rId5" Type="http://schemas.openxmlformats.org/officeDocument/2006/relationships/image" Target="../media/image25.jpeg"/><Relationship Id="rId4" Type="http://schemas.openxmlformats.org/officeDocument/2006/relationships/image" Target="../media/image62.png"/><Relationship Id="rId9" Type="http://schemas.openxmlformats.org/officeDocument/2006/relationships/audio" Target="../media/audio24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79.xml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0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image" Target="../media/image25.jpeg"/><Relationship Id="rId10" Type="http://schemas.openxmlformats.org/officeDocument/2006/relationships/audio" Target="../media/audio5.wav"/><Relationship Id="rId4" Type="http://schemas.openxmlformats.org/officeDocument/2006/relationships/image" Target="../media/image23.png"/><Relationship Id="rId9" Type="http://schemas.openxmlformats.org/officeDocument/2006/relationships/audio" Target="../media/audio4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3.xml"/><Relationship Id="rId4" Type="http://schemas.openxmlformats.org/officeDocument/2006/relationships/audio" Target="../media/audio23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4.xml"/><Relationship Id="rId4" Type="http://schemas.openxmlformats.org/officeDocument/2006/relationships/image" Target="../media/image6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5.xml"/><Relationship Id="rId4" Type="http://schemas.openxmlformats.org/officeDocument/2006/relationships/image" Target="../media/image3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6.xml"/><Relationship Id="rId5" Type="http://schemas.openxmlformats.org/officeDocument/2006/relationships/image" Target="../media/image34.png"/><Relationship Id="rId4" Type="http://schemas.openxmlformats.org/officeDocument/2006/relationships/audio" Target="../media/audio24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8.xml"/><Relationship Id="rId4" Type="http://schemas.openxmlformats.org/officeDocument/2006/relationships/image" Target="../media/image3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8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102.xml"/><Relationship Id="rId1" Type="http://schemas.openxmlformats.org/officeDocument/2006/relationships/tags" Target="../tags/tag90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91.xml"/><Relationship Id="rId5" Type="http://schemas.openxmlformats.org/officeDocument/2006/relationships/image" Target="../media/image72.jpeg"/><Relationship Id="rId4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92.xml"/><Relationship Id="rId5" Type="http://schemas.openxmlformats.org/officeDocument/2006/relationships/image" Target="../media/image68.jpeg"/><Relationship Id="rId4" Type="http://schemas.openxmlformats.org/officeDocument/2006/relationships/image" Target="../media/image3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93.xml"/><Relationship Id="rId5" Type="http://schemas.openxmlformats.org/officeDocument/2006/relationships/image" Target="../media/image73.jpeg"/><Relationship Id="rId4" Type="http://schemas.openxmlformats.org/officeDocument/2006/relationships/image" Target="../media/image3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94.xml"/><Relationship Id="rId4" Type="http://schemas.openxmlformats.org/officeDocument/2006/relationships/image" Target="../media/image3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95.xml"/><Relationship Id="rId4" Type="http://schemas.openxmlformats.org/officeDocument/2006/relationships/image" Target="../media/image3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96.xml"/><Relationship Id="rId4" Type="http://schemas.openxmlformats.org/officeDocument/2006/relationships/image" Target="../media/image3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9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98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20.png"/><Relationship Id="rId7" Type="http://schemas.openxmlformats.org/officeDocument/2006/relationships/image" Target="../media/image74.png"/><Relationship Id="rId12" Type="http://schemas.openxmlformats.org/officeDocument/2006/relationships/image" Target="../media/image16.png"/><Relationship Id="rId17" Type="http://schemas.openxmlformats.org/officeDocument/2006/relationships/image" Target="../media/image8.png"/><Relationship Id="rId2" Type="http://schemas.openxmlformats.org/officeDocument/2006/relationships/tags" Target="../tags/tag98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11" Type="http://schemas.openxmlformats.org/officeDocument/2006/relationships/slide" Target="slide108.xml"/><Relationship Id="rId5" Type="http://schemas.openxmlformats.org/officeDocument/2006/relationships/image" Target="../media/image11.jpeg"/><Relationship Id="rId15" Type="http://schemas.openxmlformats.org/officeDocument/2006/relationships/image" Target="../media/image5.png"/><Relationship Id="rId23" Type="http://schemas.openxmlformats.org/officeDocument/2006/relationships/image" Target="../media/image6.png"/><Relationship Id="rId10" Type="http://schemas.openxmlformats.org/officeDocument/2006/relationships/slide" Target="slide103.xml"/><Relationship Id="rId19" Type="http://schemas.openxmlformats.org/officeDocument/2006/relationships/slide" Target="slide1.xml"/><Relationship Id="rId4" Type="http://schemas.openxmlformats.org/officeDocument/2006/relationships/notesSlide" Target="../notesSlides/notesSlide97.xml"/><Relationship Id="rId9" Type="http://schemas.openxmlformats.org/officeDocument/2006/relationships/hyperlink" Target="203_links/203_concept_map.swf" TargetMode="External"/><Relationship Id="rId14" Type="http://schemas.openxmlformats.org/officeDocument/2006/relationships/image" Target="../media/image4.png"/><Relationship Id="rId22" Type="http://schemas.openxmlformats.org/officeDocument/2006/relationships/hyperlink" Target="http://connected.mcgraw-hill.com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99.xml"/><Relationship Id="rId4" Type="http://schemas.openxmlformats.org/officeDocument/2006/relationships/image" Target="../media/image2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00.xml"/><Relationship Id="rId4" Type="http://schemas.openxmlformats.org/officeDocument/2006/relationships/image" Target="../media/image7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>
            <a:extLst>
              <a:ext uri="{FF2B5EF4-FFF2-40B4-BE49-F238E27FC236}">
                <a16:creationId xmlns:a16="http://schemas.microsoft.com/office/drawing/2014/main" xmlns="" id="{5236B926-4F2F-43F3-9CB8-6FEA1974056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>
            <a:extLst>
              <a:ext uri="{FF2B5EF4-FFF2-40B4-BE49-F238E27FC236}">
                <a16:creationId xmlns:a16="http://schemas.microsoft.com/office/drawing/2014/main" xmlns="" id="{C744C810-F918-4620-96F3-30032B1783D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>
            <a:extLst>
              <a:ext uri="{FF2B5EF4-FFF2-40B4-BE49-F238E27FC236}">
                <a16:creationId xmlns:a16="http://schemas.microsoft.com/office/drawing/2014/main" xmlns="" id="{A8C545FC-EB2A-4E98-82E3-BD128C82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C998C096-8C36-402C-A5D3-279F287B3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pic>
        <p:nvPicPr>
          <p:cNvPr id="52241" name="Picture 17" descr="11MSS Chapter_Tab_Large">
            <a:extLst>
              <a:ext uri="{FF2B5EF4-FFF2-40B4-BE49-F238E27FC236}">
                <a16:creationId xmlns:a16="http://schemas.microsoft.com/office/drawing/2014/main" xmlns="" id="{757A7581-D112-47A3-B2D9-8E930A20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Picture 18" descr="11MSS_Headers-C203">
            <a:extLst>
              <a:ext uri="{FF2B5EF4-FFF2-40B4-BE49-F238E27FC236}">
                <a16:creationId xmlns:a16="http://schemas.microsoft.com/office/drawing/2014/main" xmlns="" id="{88F7A462-8ADF-441C-B945-21611B7B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5" name="tab" descr="11MSS_NavBar_800">
            <a:extLst>
              <a:ext uri="{FF2B5EF4-FFF2-40B4-BE49-F238E27FC236}">
                <a16:creationId xmlns:a16="http://schemas.microsoft.com/office/drawing/2014/main" xmlns="" id="{673F7B0E-A528-4A83-BB80-96AE1AA4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4235450" y="6100763"/>
            <a:ext cx="1524000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tab" descr="11MSS_NavBar_800">
            <a:extLst>
              <a:ext uri="{FF2B5EF4-FFF2-40B4-BE49-F238E27FC236}">
                <a16:creationId xmlns:a16="http://schemas.microsoft.com/office/drawing/2014/main" xmlns="" id="{4914E735-C70B-4210-AF4C-7623D73E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>
            <a:fillRect/>
          </a:stretch>
        </p:blipFill>
        <p:spPr bwMode="auto">
          <a:xfrm>
            <a:off x="3135313" y="6100763"/>
            <a:ext cx="1514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7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CF25F8C9-0E0E-4651-8846-5F8B2880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8" name="gc" descr="11MS-Nav_Online">
            <a:hlinkClick r:id="rId11" highlightClick="1"/>
            <a:extLst>
              <a:ext uri="{FF2B5EF4-FFF2-40B4-BE49-F238E27FC236}">
                <a16:creationId xmlns:a16="http://schemas.microsoft.com/office/drawing/2014/main" xmlns="" id="{AFB1FF30-8C2D-42DC-80C9-4AE96E25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ssonmenutext">
            <a:extLst>
              <a:ext uri="{FF2B5EF4-FFF2-40B4-BE49-F238E27FC236}">
                <a16:creationId xmlns:a16="http://schemas.microsoft.com/office/drawing/2014/main" xmlns="" id="{15076507-02B4-4AE1-96AB-172F4359C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762125"/>
            <a:ext cx="6667500" cy="180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057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4000" b="1" dirty="0">
                <a:solidFill>
                  <a:srgbClr val="0069B6"/>
                </a:solidFill>
              </a:rPr>
              <a:t>Chapter 2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 b="1" dirty="0">
              <a:solidFill>
                <a:srgbClr val="0069B6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rgbClr val="0069B6"/>
                </a:solidFill>
              </a:rPr>
              <a:t>Cell Structure </a:t>
            </a:r>
            <a:r>
              <a:rPr lang="en-US" altLang="en-US" sz="2800" b="1">
                <a:solidFill>
                  <a:srgbClr val="0069B6"/>
                </a:solidFill>
              </a:rPr>
              <a:t>and Function</a:t>
            </a:r>
            <a:endParaRPr lang="en-US" altLang="en-US" sz="2800" b="1" dirty="0">
              <a:solidFill>
                <a:srgbClr val="0069B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>
    <p:zoom/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>
            <a:extLst>
              <a:ext uri="{FF2B5EF4-FFF2-40B4-BE49-F238E27FC236}">
                <a16:creationId xmlns:a16="http://schemas.microsoft.com/office/drawing/2014/main" xmlns="" id="{D762B6C6-22ED-4571-B5A4-9F8C6891B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20574" name="txt_box">
            <a:extLst>
              <a:ext uri="{FF2B5EF4-FFF2-40B4-BE49-F238E27FC236}">
                <a16:creationId xmlns:a16="http://schemas.microsoft.com/office/drawing/2014/main" xmlns="" id="{3ABD7F9D-4C90-40CF-9D83-99D608668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620000" cy="6762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cell_theory.wav"/>
                </a:hlinkClick>
              </a:rPr>
              <a:t>Cell theory</a:t>
            </a:r>
            <a:r>
              <a:rPr lang="en-US" altLang="en-US" b="1"/>
              <a:t> </a:t>
            </a:r>
            <a:r>
              <a:rPr lang="en-US" altLang="en-US"/>
              <a:t>includes three principles.</a:t>
            </a:r>
          </a:p>
        </p:txBody>
      </p:sp>
      <p:pic>
        <p:nvPicPr>
          <p:cNvPr id="620590" name="Picture 46">
            <a:extLst>
              <a:ext uri="{FF2B5EF4-FFF2-40B4-BE49-F238E27FC236}">
                <a16:creationId xmlns:a16="http://schemas.microsoft.com/office/drawing/2014/main" xmlns="" id="{D2DED092-3113-42FF-B7BD-8DCC6363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4275"/>
            <a:ext cx="7315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0599" name="Group 55">
            <a:extLst>
              <a:ext uri="{FF2B5EF4-FFF2-40B4-BE49-F238E27FC236}">
                <a16:creationId xmlns:a16="http://schemas.microsoft.com/office/drawing/2014/main" xmlns="" id="{918F65AB-43C8-469E-BE7F-80BDA7FC0381}"/>
              </a:ext>
            </a:extLst>
          </p:cNvPr>
          <p:cNvGrpSpPr>
            <a:grpSpLocks/>
          </p:cNvGrpSpPr>
          <p:nvPr/>
        </p:nvGrpSpPr>
        <p:grpSpPr bwMode="auto">
          <a:xfrm>
            <a:off x="1022350" y="1828800"/>
            <a:ext cx="7021513" cy="1450975"/>
            <a:chOff x="945" y="1584"/>
            <a:chExt cx="3737" cy="772"/>
          </a:xfrm>
        </p:grpSpPr>
        <p:pic>
          <p:nvPicPr>
            <p:cNvPr id="620591" name="Picture 47">
              <a:extLst>
                <a:ext uri="{FF2B5EF4-FFF2-40B4-BE49-F238E27FC236}">
                  <a16:creationId xmlns:a16="http://schemas.microsoft.com/office/drawing/2014/main" xmlns="" id="{094CF77A-C4F3-4C74-B083-9AD4C4356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626"/>
            <a:stretch>
              <a:fillRect/>
            </a:stretch>
          </p:blipFill>
          <p:spPr bwMode="auto">
            <a:xfrm>
              <a:off x="945" y="1584"/>
              <a:ext cx="1023" cy="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0596" name="Picture 52">
              <a:extLst>
                <a:ext uri="{FF2B5EF4-FFF2-40B4-BE49-F238E27FC236}">
                  <a16:creationId xmlns:a16="http://schemas.microsoft.com/office/drawing/2014/main" xmlns="" id="{90B86239-2F95-4A8C-966D-B7031433E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1"/>
            <a:stretch>
              <a:fillRect/>
            </a:stretch>
          </p:blipFill>
          <p:spPr bwMode="auto">
            <a:xfrm>
              <a:off x="2256" y="1584"/>
              <a:ext cx="2426" cy="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0600" name="Group 56">
            <a:extLst>
              <a:ext uri="{FF2B5EF4-FFF2-40B4-BE49-F238E27FC236}">
                <a16:creationId xmlns:a16="http://schemas.microsoft.com/office/drawing/2014/main" xmlns="" id="{A6074A4A-F438-4138-A43B-F2E1A505BA15}"/>
              </a:ext>
            </a:extLst>
          </p:cNvPr>
          <p:cNvGrpSpPr>
            <a:grpSpLocks/>
          </p:cNvGrpSpPr>
          <p:nvPr/>
        </p:nvGrpSpPr>
        <p:grpSpPr bwMode="auto">
          <a:xfrm>
            <a:off x="1068388" y="3343275"/>
            <a:ext cx="5613400" cy="1236663"/>
            <a:chOff x="963" y="2385"/>
            <a:chExt cx="2987" cy="658"/>
          </a:xfrm>
        </p:grpSpPr>
        <p:pic>
          <p:nvPicPr>
            <p:cNvPr id="620592" name="Picture 48">
              <a:extLst>
                <a:ext uri="{FF2B5EF4-FFF2-40B4-BE49-F238E27FC236}">
                  <a16:creationId xmlns:a16="http://schemas.microsoft.com/office/drawing/2014/main" xmlns="" id="{0A5A7054-04E2-427E-B6D4-710EF5C52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48"/>
            <a:stretch>
              <a:fillRect/>
            </a:stretch>
          </p:blipFill>
          <p:spPr bwMode="auto">
            <a:xfrm>
              <a:off x="963" y="2385"/>
              <a:ext cx="1053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0597" name="Picture 53">
              <a:extLst>
                <a:ext uri="{FF2B5EF4-FFF2-40B4-BE49-F238E27FC236}">
                  <a16:creationId xmlns:a16="http://schemas.microsoft.com/office/drawing/2014/main" xmlns="" id="{40ED844F-9752-44D4-98A7-B69275EE1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99"/>
            <a:stretch>
              <a:fillRect/>
            </a:stretch>
          </p:blipFill>
          <p:spPr bwMode="auto">
            <a:xfrm>
              <a:off x="3024" y="2385"/>
              <a:ext cx="926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0601" name="Group 57">
            <a:extLst>
              <a:ext uri="{FF2B5EF4-FFF2-40B4-BE49-F238E27FC236}">
                <a16:creationId xmlns:a16="http://schemas.microsoft.com/office/drawing/2014/main" xmlns="" id="{C95900EA-75CC-42CB-B28F-142F2331ED2D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4689475"/>
            <a:ext cx="6948488" cy="1416050"/>
            <a:chOff x="960" y="3092"/>
            <a:chExt cx="3698" cy="754"/>
          </a:xfrm>
        </p:grpSpPr>
        <p:pic>
          <p:nvPicPr>
            <p:cNvPr id="620593" name="Picture 49">
              <a:extLst>
                <a:ext uri="{FF2B5EF4-FFF2-40B4-BE49-F238E27FC236}">
                  <a16:creationId xmlns:a16="http://schemas.microsoft.com/office/drawing/2014/main" xmlns="" id="{0019771C-5D47-4DF1-8B65-93A185384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040"/>
            <a:stretch>
              <a:fillRect/>
            </a:stretch>
          </p:blipFill>
          <p:spPr bwMode="auto">
            <a:xfrm>
              <a:off x="960" y="3092"/>
              <a:ext cx="960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0598" name="Picture 54">
              <a:extLst>
                <a:ext uri="{FF2B5EF4-FFF2-40B4-BE49-F238E27FC236}">
                  <a16:creationId xmlns:a16="http://schemas.microsoft.com/office/drawing/2014/main" xmlns="" id="{FB736229-9682-40A1-AD7E-A00F4B353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2"/>
            <a:stretch>
              <a:fillRect/>
            </a:stretch>
          </p:blipFill>
          <p:spPr bwMode="auto">
            <a:xfrm>
              <a:off x="2112" y="3092"/>
              <a:ext cx="2546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0605" name="Text Box 61">
            <a:extLst>
              <a:ext uri="{FF2B5EF4-FFF2-40B4-BE49-F238E27FC236}">
                <a16:creationId xmlns:a16="http://schemas.microsoft.com/office/drawing/2014/main" xmlns="" id="{A6DBA883-B739-4D8E-9F5E-265D24BA02A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326313" y="2489200"/>
            <a:ext cx="7889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tx1"/>
                </a:solidFill>
              </a:rPr>
              <a:t>Getty Images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74" grpId="0" build="p"/>
      <p:bldP spid="62060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xmlns="" id="{76595C93-58A4-4329-994F-D22F0E864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Concepts 2</a:t>
            </a:r>
          </a:p>
        </p:txBody>
      </p:sp>
      <p:sp>
        <p:nvSpPr>
          <p:cNvPr id="351237" name="title">
            <a:extLst>
              <a:ext uri="{FF2B5EF4-FFF2-40B4-BE49-F238E27FC236}">
                <a16:creationId xmlns:a16="http://schemas.microsoft.com/office/drawing/2014/main" xmlns="" id="{3D438EFB-9830-4249-877E-E9C1CDCC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Lesson 2: The Cell</a:t>
            </a:r>
          </a:p>
        </p:txBody>
      </p:sp>
      <p:sp>
        <p:nvSpPr>
          <p:cNvPr id="351236" name="Rectangle 4">
            <a:extLst>
              <a:ext uri="{FF2B5EF4-FFF2-40B4-BE49-F238E27FC236}">
                <a16:creationId xmlns:a16="http://schemas.microsoft.com/office/drawing/2014/main" xmlns="" id="{E5849924-B253-4EC0-BB83-BD9001894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867025"/>
          </a:xfrm>
          <a:noFill/>
          <a:ln/>
        </p:spPr>
        <p:txBody>
          <a:bodyPr>
            <a:spAutoFit/>
          </a:bodyPr>
          <a:lstStyle/>
          <a:p>
            <a:r>
              <a:rPr lang="en-US" altLang="en-US" sz="2400"/>
              <a:t>Cell structures have specific functions, such as supporting a cell, moving a cell, controlling cell activities, processing energy, and transporting molecules.</a:t>
            </a:r>
          </a:p>
          <a:p>
            <a:r>
              <a:rPr lang="en-US" altLang="en-US" sz="2400"/>
              <a:t>A prokaryotic cell lacks a nucleus and other membrane-bound organelles,</a:t>
            </a:r>
            <a:r>
              <a:rPr lang="en-US" altLang="en-US" sz="2400" b="1"/>
              <a:t> </a:t>
            </a:r>
            <a:r>
              <a:rPr lang="en-US" altLang="en-US" sz="2400"/>
              <a:t>while a eukaryotic cell has a nucleus and other membrane-bound organelles.</a:t>
            </a:r>
          </a:p>
        </p:txBody>
      </p:sp>
      <p:pic>
        <p:nvPicPr>
          <p:cNvPr id="351241" name="Picture 9" descr="C203_L2_P018b">
            <a:extLst>
              <a:ext uri="{FF2B5EF4-FFF2-40B4-BE49-F238E27FC236}">
                <a16:creationId xmlns:a16="http://schemas.microsoft.com/office/drawing/2014/main" xmlns="" id="{1FF36109-CE9E-4E12-ABC9-0D7DF067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r="47844" b="7022"/>
          <a:stretch>
            <a:fillRect/>
          </a:stretch>
        </p:blipFill>
        <p:spPr bwMode="auto">
          <a:xfrm>
            <a:off x="4518025" y="3886200"/>
            <a:ext cx="3354388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/>
      <p:bldP spid="351236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xmlns="" id="{1D346273-BA13-44AE-88D3-BD66846D2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Concepts 3</a:t>
            </a:r>
          </a:p>
        </p:txBody>
      </p:sp>
      <p:sp>
        <p:nvSpPr>
          <p:cNvPr id="352260" name="Rectangle 4">
            <a:extLst>
              <a:ext uri="{FF2B5EF4-FFF2-40B4-BE49-F238E27FC236}">
                <a16:creationId xmlns:a16="http://schemas.microsoft.com/office/drawing/2014/main" xmlns="" id="{332D4720-4CC0-457A-80FB-96F8EC5AA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538413"/>
          </a:xfrm>
          <a:noFill/>
          <a:ln/>
        </p:spPr>
        <p:txBody>
          <a:bodyPr>
            <a:spAutoFit/>
          </a:bodyPr>
          <a:lstStyle/>
          <a:p>
            <a:r>
              <a:rPr lang="en-US" altLang="en-US" sz="2400"/>
              <a:t>Materials enter and leave a cell through the cell membrane using passive transport or active transport.</a:t>
            </a:r>
          </a:p>
          <a:p>
            <a:r>
              <a:rPr lang="en-US" altLang="en-US" sz="2400"/>
              <a:t>The ratio of surface area to volume limits the size of a cell. In a smaller cell, the high surface-area-to-volume ratio allows materials to move easily to all parts of a cell.</a:t>
            </a:r>
          </a:p>
        </p:txBody>
      </p:sp>
      <p:sp>
        <p:nvSpPr>
          <p:cNvPr id="352261" name="Text Box 5">
            <a:extLst>
              <a:ext uri="{FF2B5EF4-FFF2-40B4-BE49-F238E27FC236}">
                <a16:creationId xmlns:a16="http://schemas.microsoft.com/office/drawing/2014/main" xmlns="" id="{47F86C70-E8B5-419C-B221-E95D96F17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Lesson 3: Cellular Material</a:t>
            </a:r>
          </a:p>
        </p:txBody>
      </p:sp>
      <p:pic>
        <p:nvPicPr>
          <p:cNvPr id="352264" name="Picture 8" descr="C203_L3_P026b">
            <a:extLst>
              <a:ext uri="{FF2B5EF4-FFF2-40B4-BE49-F238E27FC236}">
                <a16:creationId xmlns:a16="http://schemas.microsoft.com/office/drawing/2014/main" xmlns="" id="{EAD2CDF2-B506-4A76-9E8C-D62AB41E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5908" r="50381" b="9190"/>
          <a:stretch>
            <a:fillRect/>
          </a:stretch>
        </p:blipFill>
        <p:spPr bwMode="auto">
          <a:xfrm>
            <a:off x="4510088" y="3571875"/>
            <a:ext cx="2751137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0" grpId="0" uiExpand="1" build="p"/>
      <p:bldP spid="35226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xmlns="" id="{90D40480-6FBC-49D4-B35A-C3EE9A52F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Concepts 4</a:t>
            </a:r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xmlns="" id="{4B05F330-98E1-4BB0-B090-401F5D1BE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552575"/>
          </a:xfrm>
          <a:noFill/>
          <a:ln/>
        </p:spPr>
        <p:txBody>
          <a:bodyPr>
            <a:spAutoFit/>
          </a:bodyPr>
          <a:lstStyle/>
          <a:p>
            <a:r>
              <a:rPr lang="en-US" altLang="en-US" sz="2400"/>
              <a:t>All living cells release energy from food molecules through cellular respiration and/or fermentation.</a:t>
            </a:r>
          </a:p>
          <a:p>
            <a:r>
              <a:rPr lang="en-US" altLang="en-US" sz="2400"/>
              <a:t>Some cells make food molecules using light energy through the process of photosynthesis.</a:t>
            </a:r>
          </a:p>
        </p:txBody>
      </p:sp>
      <p:sp>
        <p:nvSpPr>
          <p:cNvPr id="400388" name="Text Box 4">
            <a:extLst>
              <a:ext uri="{FF2B5EF4-FFF2-40B4-BE49-F238E27FC236}">
                <a16:creationId xmlns:a16="http://schemas.microsoft.com/office/drawing/2014/main" xmlns="" id="{7C2B3A01-6C1D-4957-8DB7-C3DFBCA0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Lesson 4: Cells and Energy</a:t>
            </a:r>
          </a:p>
        </p:txBody>
      </p:sp>
      <p:pic>
        <p:nvPicPr>
          <p:cNvPr id="400391" name="Picture 7" descr="C203_SGR_P036d">
            <a:extLst>
              <a:ext uri="{FF2B5EF4-FFF2-40B4-BE49-F238E27FC236}">
                <a16:creationId xmlns:a16="http://schemas.microsoft.com/office/drawing/2014/main" xmlns="" id="{E568660E-D5BA-4A08-A33D-00B71671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8"/>
          <a:stretch>
            <a:fillRect/>
          </a:stretch>
        </p:blipFill>
        <p:spPr bwMode="auto">
          <a:xfrm>
            <a:off x="1009650" y="4737100"/>
            <a:ext cx="45259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392" name="Picture 8" descr="C203_SGR_P036d">
            <a:extLst>
              <a:ext uri="{FF2B5EF4-FFF2-40B4-BE49-F238E27FC236}">
                <a16:creationId xmlns:a16="http://schemas.microsoft.com/office/drawing/2014/main" xmlns="" id="{080D050F-31F3-41C9-8D19-F0ED294B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69"/>
          <a:stretch>
            <a:fillRect/>
          </a:stretch>
        </p:blipFill>
        <p:spPr bwMode="auto">
          <a:xfrm>
            <a:off x="1039813" y="3057525"/>
            <a:ext cx="5969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uiExpand="1" build="p"/>
      <p:bldP spid="40038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background" descr="11MS-ChapterReview">
            <a:extLst>
              <a:ext uri="{FF2B5EF4-FFF2-40B4-BE49-F238E27FC236}">
                <a16:creationId xmlns:a16="http://schemas.microsoft.com/office/drawing/2014/main" xmlns="" id="{BE5FE8B8-E260-424D-95F4-B598DED6F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19" name="oval">
            <a:extLst>
              <a:ext uri="{FF2B5EF4-FFF2-40B4-BE49-F238E27FC236}">
                <a16:creationId xmlns:a16="http://schemas.microsoft.com/office/drawing/2014/main" xmlns="" id="{710BC3FB-2560-4F22-913D-AF184728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48863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20" name="Rectangle 4">
            <a:extLst>
              <a:ext uri="{FF2B5EF4-FFF2-40B4-BE49-F238E27FC236}">
                <a16:creationId xmlns:a16="http://schemas.microsoft.com/office/drawing/2014/main" xmlns="" id="{85BD43AE-7DDA-4D2A-B22E-A8786C441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sp>
        <p:nvSpPr>
          <p:cNvPr id="342021" name="Answers">
            <a:extLst>
              <a:ext uri="{FF2B5EF4-FFF2-40B4-BE49-F238E27FC236}">
                <a16:creationId xmlns:a16="http://schemas.microsoft.com/office/drawing/2014/main" xmlns="" id="{FB906894-3132-4B33-AFAE-455C7EA0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52775"/>
            <a:ext cx="6781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A.	</a:t>
            </a:r>
            <a:r>
              <a:rPr lang="en-US" altLang="en-US" sz="3000"/>
              <a:t>sugars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B.	</a:t>
            </a:r>
            <a:r>
              <a:rPr lang="en-US" altLang="en-US" sz="3000"/>
              <a:t>lipids</a:t>
            </a:r>
            <a:endParaRPr lang="en-US" altLang="en-US" sz="30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C.	</a:t>
            </a:r>
            <a:r>
              <a:rPr lang="en-US" altLang="en-US" sz="3000"/>
              <a:t>proteins</a:t>
            </a:r>
            <a:endParaRPr lang="en-US" altLang="en-US" sz="30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D.	</a:t>
            </a:r>
            <a:r>
              <a:rPr lang="en-US" altLang="en-US" sz="3000"/>
              <a:t>carbohydrates</a:t>
            </a:r>
          </a:p>
        </p:txBody>
      </p:sp>
      <p:pic>
        <p:nvPicPr>
          <p:cNvPr id="342022" name="Picture 6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408689EB-8B55-4D24-BE82-D2239BF56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3" name="Question">
            <a:extLst>
              <a:ext uri="{FF2B5EF4-FFF2-40B4-BE49-F238E27FC236}">
                <a16:creationId xmlns:a16="http://schemas.microsoft.com/office/drawing/2014/main" xmlns="" id="{6476F046-1EAC-4BA6-85EF-4AC8101A5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70104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b="1">
                <a:solidFill>
                  <a:srgbClr val="0069B6"/>
                </a:solidFill>
              </a:rPr>
              <a:t>Which of these store energy, provide structural support, and are needed for communication between cells?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2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2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2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1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background" descr="11MS-ChapterReview">
            <a:extLst>
              <a:ext uri="{FF2B5EF4-FFF2-40B4-BE49-F238E27FC236}">
                <a16:creationId xmlns:a16="http://schemas.microsoft.com/office/drawing/2014/main" xmlns="" id="{BE6E4C9E-CC2A-410D-A98A-798A41C0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8" name="Rectangle 4">
            <a:extLst>
              <a:ext uri="{FF2B5EF4-FFF2-40B4-BE49-F238E27FC236}">
                <a16:creationId xmlns:a16="http://schemas.microsoft.com/office/drawing/2014/main" xmlns="" id="{860DB32E-FA74-411B-ADFF-0C279C7C1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sp>
        <p:nvSpPr>
          <p:cNvPr id="154633" name="oval">
            <a:extLst>
              <a:ext uri="{FF2B5EF4-FFF2-40B4-BE49-F238E27FC236}">
                <a16:creationId xmlns:a16="http://schemas.microsoft.com/office/drawing/2014/main" xmlns="" id="{012A374A-CDE8-47F2-AF04-79DCC50FE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46101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Answers">
            <a:extLst>
              <a:ext uri="{FF2B5EF4-FFF2-40B4-BE49-F238E27FC236}">
                <a16:creationId xmlns:a16="http://schemas.microsoft.com/office/drawing/2014/main" xmlns="" id="{3367BFB0-2D72-400F-A3A2-B0318BF4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9525"/>
            <a:ext cx="6781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tabLst>
                <a:tab pos="3543300" algn="l"/>
                <a:tab pos="41751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tabLst>
                <a:tab pos="3543300" algn="l"/>
                <a:tab pos="41751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tabLst>
                <a:tab pos="3543300" algn="l"/>
                <a:tab pos="417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3300" algn="l"/>
                <a:tab pos="41751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cell walls	</a:t>
            </a: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/>
              <a:t>	ribosomes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DNA	</a:t>
            </a: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/>
              <a:t>	organelles</a:t>
            </a:r>
            <a:endParaRPr lang="en-US" altLang="en-US" b="1">
              <a:solidFill>
                <a:srgbClr val="11873B"/>
              </a:solidFill>
            </a:endParaRPr>
          </a:p>
        </p:txBody>
      </p:sp>
      <p:sp>
        <p:nvSpPr>
          <p:cNvPr id="154635" name="Question">
            <a:extLst>
              <a:ext uri="{FF2B5EF4-FFF2-40B4-BE49-F238E27FC236}">
                <a16:creationId xmlns:a16="http://schemas.microsoft.com/office/drawing/2014/main" xmlns="" id="{3FB730F2-78B6-4CE7-A79F-83890A16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are the membrane-surrounded components of eukaryotic cells that perform specialized functions?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3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background" descr="11MS-ChapterReview">
            <a:extLst>
              <a:ext uri="{FF2B5EF4-FFF2-40B4-BE49-F238E27FC236}">
                <a16:creationId xmlns:a16="http://schemas.microsoft.com/office/drawing/2014/main" xmlns="" id="{9783E2E2-D6C7-40E0-A90B-4CA5CDA8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Rectangle 4">
            <a:extLst>
              <a:ext uri="{FF2B5EF4-FFF2-40B4-BE49-F238E27FC236}">
                <a16:creationId xmlns:a16="http://schemas.microsoft.com/office/drawing/2014/main" xmlns="" id="{E32AF862-BA90-4A71-9029-2BF553D23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sp>
        <p:nvSpPr>
          <p:cNvPr id="155657" name="oval">
            <a:extLst>
              <a:ext uri="{FF2B5EF4-FFF2-40B4-BE49-F238E27FC236}">
                <a16:creationId xmlns:a16="http://schemas.microsoft.com/office/drawing/2014/main" xmlns="" id="{C62E120C-E30E-47E5-9B04-97740B30A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45339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Answers">
            <a:extLst>
              <a:ext uri="{FF2B5EF4-FFF2-40B4-BE49-F238E27FC236}">
                <a16:creationId xmlns:a16="http://schemas.microsoft.com/office/drawing/2014/main" xmlns="" id="{E8DA8B05-5C7A-45DB-9CE9-2F20883E6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62325"/>
            <a:ext cx="6781800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A.	</a:t>
            </a:r>
            <a:r>
              <a:rPr lang="en-US" altLang="en-US" sz="3100"/>
              <a:t>active transport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B.	</a:t>
            </a:r>
            <a:r>
              <a:rPr lang="en-US" altLang="en-US" sz="3100"/>
              <a:t>osmosis</a:t>
            </a:r>
            <a:endParaRPr lang="en-US" altLang="en-US" sz="31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C.	</a:t>
            </a:r>
            <a:r>
              <a:rPr lang="en-US" altLang="en-US" sz="3100"/>
              <a:t>diffusion</a:t>
            </a:r>
            <a:endParaRPr lang="en-US" altLang="en-US" sz="31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D.	</a:t>
            </a:r>
            <a:r>
              <a:rPr lang="en-US" altLang="en-US" sz="3100"/>
              <a:t>passive transport</a:t>
            </a:r>
          </a:p>
        </p:txBody>
      </p:sp>
      <p:sp>
        <p:nvSpPr>
          <p:cNvPr id="155659" name="Question">
            <a:extLst>
              <a:ext uri="{FF2B5EF4-FFF2-40B4-BE49-F238E27FC236}">
                <a16:creationId xmlns:a16="http://schemas.microsoft.com/office/drawing/2014/main" xmlns="" id="{84348047-8E3B-423D-AEFF-25B9FC289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70104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100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the term for the movement of substances from an area of higher concentration in a cell to </a:t>
            </a:r>
            <a:br>
              <a:rPr lang="en-US" altLang="en-US" sz="3100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00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 area of lower concentration?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5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background" descr="11MS-ChapterReview">
            <a:extLst>
              <a:ext uri="{FF2B5EF4-FFF2-40B4-BE49-F238E27FC236}">
                <a16:creationId xmlns:a16="http://schemas.microsoft.com/office/drawing/2014/main" xmlns="" id="{9911F145-AE01-464F-8E2B-CB3DA2F2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6" name="Rectangle 4">
            <a:extLst>
              <a:ext uri="{FF2B5EF4-FFF2-40B4-BE49-F238E27FC236}">
                <a16:creationId xmlns:a16="http://schemas.microsoft.com/office/drawing/2014/main" xmlns="" id="{85BDB8D4-6595-407C-B749-235CCCEBB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sp>
        <p:nvSpPr>
          <p:cNvPr id="156681" name="oval">
            <a:extLst>
              <a:ext uri="{FF2B5EF4-FFF2-40B4-BE49-F238E27FC236}">
                <a16:creationId xmlns:a16="http://schemas.microsoft.com/office/drawing/2014/main" xmlns="" id="{089F8324-89C7-4159-9972-84C8D69C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33432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Answers">
            <a:extLst>
              <a:ext uri="{FF2B5EF4-FFF2-40B4-BE49-F238E27FC236}">
                <a16:creationId xmlns:a16="http://schemas.microsoft.com/office/drawing/2014/main" xmlns="" id="{88633893-30DF-4BBD-9890-DA63D2ED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71850"/>
            <a:ext cx="6781800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A.	</a:t>
            </a:r>
            <a:r>
              <a:rPr lang="en-US" altLang="en-US" sz="3100"/>
              <a:t>endocytosis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B.	</a:t>
            </a:r>
            <a:r>
              <a:rPr lang="en-US" altLang="en-US" sz="3100"/>
              <a:t>osmosis</a:t>
            </a:r>
            <a:endParaRPr lang="en-US" altLang="en-US" sz="31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C.	</a:t>
            </a:r>
            <a:r>
              <a:rPr lang="en-US" altLang="en-US" sz="3100"/>
              <a:t>exocytosis</a:t>
            </a:r>
            <a:endParaRPr lang="en-US" altLang="en-US" sz="31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D.	</a:t>
            </a:r>
            <a:r>
              <a:rPr lang="en-US" altLang="en-US" sz="3100"/>
              <a:t>diffusion</a:t>
            </a:r>
          </a:p>
        </p:txBody>
      </p:sp>
      <p:sp>
        <p:nvSpPr>
          <p:cNvPr id="156683" name="Question">
            <a:extLst>
              <a:ext uri="{FF2B5EF4-FFF2-40B4-BE49-F238E27FC236}">
                <a16:creationId xmlns:a16="http://schemas.microsoft.com/office/drawing/2014/main" xmlns="" id="{46F4CD58-A3A1-410C-ACF7-6DF18F8F2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70104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100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 of these describes the process during which a cell takes in a substance by surrounding it with a cell membrane?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8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6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6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2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background" descr="11MS-ChapterReview">
            <a:extLst>
              <a:ext uri="{FF2B5EF4-FFF2-40B4-BE49-F238E27FC236}">
                <a16:creationId xmlns:a16="http://schemas.microsoft.com/office/drawing/2014/main" xmlns="" id="{5027754C-C639-4B92-BEF9-A12168B9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0" name="Rectangle 4">
            <a:extLst>
              <a:ext uri="{FF2B5EF4-FFF2-40B4-BE49-F238E27FC236}">
                <a16:creationId xmlns:a16="http://schemas.microsoft.com/office/drawing/2014/main" xmlns="" id="{F0E9045E-CB8F-499A-86A9-DEE687312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sp>
        <p:nvSpPr>
          <p:cNvPr id="157705" name="oval">
            <a:extLst>
              <a:ext uri="{FF2B5EF4-FFF2-40B4-BE49-F238E27FC236}">
                <a16:creationId xmlns:a16="http://schemas.microsoft.com/office/drawing/2014/main" xmlns="" id="{8927F7FD-C6AE-4086-8BE3-DC08A0A2F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43624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6" name="Answers">
            <a:extLst>
              <a:ext uri="{FF2B5EF4-FFF2-40B4-BE49-F238E27FC236}">
                <a16:creationId xmlns:a16="http://schemas.microsoft.com/office/drawing/2014/main" xmlns="" id="{BFD98222-6A3B-4B02-BA97-C5FBA67C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4325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endocytosis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active transport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photosynthesis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osmosis</a:t>
            </a:r>
          </a:p>
        </p:txBody>
      </p:sp>
      <p:sp>
        <p:nvSpPr>
          <p:cNvPr id="157707" name="Question">
            <a:extLst>
              <a:ext uri="{FF2B5EF4-FFF2-40B4-BE49-F238E27FC236}">
                <a16:creationId xmlns:a16="http://schemas.microsoft.com/office/drawing/2014/main" xmlns="" id="{FA74D29B-E0BD-4E70-A01D-36980E83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7010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Pigments like chlorophyll absorb light energy during which process?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7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7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6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background" descr="11MS-StdTestPractice">
            <a:extLst>
              <a:ext uri="{FF2B5EF4-FFF2-40B4-BE49-F238E27FC236}">
                <a16:creationId xmlns:a16="http://schemas.microsoft.com/office/drawing/2014/main" xmlns="" id="{A62C9812-9579-4800-87B9-DDBD377E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>
            <a:extLst>
              <a:ext uri="{FF2B5EF4-FFF2-40B4-BE49-F238E27FC236}">
                <a16:creationId xmlns:a16="http://schemas.microsoft.com/office/drawing/2014/main" xmlns="" id="{589C9247-8E31-43A5-80F4-FC345528B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pic>
        <p:nvPicPr>
          <p:cNvPr id="142352" name="Picture 16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AEA156DD-A39D-47C9-B12A-3AC1765A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3" name="oval">
            <a:extLst>
              <a:ext uri="{FF2B5EF4-FFF2-40B4-BE49-F238E27FC236}">
                <a16:creationId xmlns:a16="http://schemas.microsoft.com/office/drawing/2014/main" xmlns="" id="{F647153D-E835-4DA6-83B6-73FA7B6D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1242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Answers">
            <a:extLst>
              <a:ext uri="{FF2B5EF4-FFF2-40B4-BE49-F238E27FC236}">
                <a16:creationId xmlns:a16="http://schemas.microsoft.com/office/drawing/2014/main" xmlns="" id="{A3A389A6-5A7D-4138-83E9-443D981B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5277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nucleic acids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amino acid molecules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proteins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carbohydrates</a:t>
            </a:r>
          </a:p>
        </p:txBody>
      </p:sp>
      <p:sp>
        <p:nvSpPr>
          <p:cNvPr id="142355" name="Question">
            <a:extLst>
              <a:ext uri="{FF2B5EF4-FFF2-40B4-BE49-F238E27FC236}">
                <a16:creationId xmlns:a16="http://schemas.microsoft.com/office/drawing/2014/main" xmlns="" id="{1C9BA744-3E19-454B-BCA1-4C14CC65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 part of a cell contains genetic information?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5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2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2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2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4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background" descr="11MS-StdTestPractice">
            <a:extLst>
              <a:ext uri="{FF2B5EF4-FFF2-40B4-BE49-F238E27FC236}">
                <a16:creationId xmlns:a16="http://schemas.microsoft.com/office/drawing/2014/main" xmlns="" id="{95A4363A-1131-42C3-BB10-146537D8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Rectangle 3">
            <a:extLst>
              <a:ext uri="{FF2B5EF4-FFF2-40B4-BE49-F238E27FC236}">
                <a16:creationId xmlns:a16="http://schemas.microsoft.com/office/drawing/2014/main" xmlns="" id="{0441E592-59DD-4490-A057-7B7D2316B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sp>
        <p:nvSpPr>
          <p:cNvPr id="143370" name="oval">
            <a:extLst>
              <a:ext uri="{FF2B5EF4-FFF2-40B4-BE49-F238E27FC236}">
                <a16:creationId xmlns:a16="http://schemas.microsoft.com/office/drawing/2014/main" xmlns="" id="{52FC644D-AE68-48D8-9E67-1779884D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43815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1" name="Answers">
            <a:extLst>
              <a:ext uri="{FF2B5EF4-FFF2-40B4-BE49-F238E27FC236}">
                <a16:creationId xmlns:a16="http://schemas.microsoft.com/office/drawing/2014/main" xmlns="" id="{B32966A9-2242-4E92-902C-AFA3366E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623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protein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water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cytoplasm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flagella</a:t>
            </a:r>
          </a:p>
        </p:txBody>
      </p:sp>
      <p:sp>
        <p:nvSpPr>
          <p:cNvPr id="143372" name="Question">
            <a:extLst>
              <a:ext uri="{FF2B5EF4-FFF2-40B4-BE49-F238E27FC236}">
                <a16:creationId xmlns:a16="http://schemas.microsoft.com/office/drawing/2014/main" xmlns="" id="{D830ABE3-34CC-4629-B052-55A3DC6E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the fluid inside a cell that contains salts and other molecules?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Rectangle 3">
            <a:extLst>
              <a:ext uri="{FF2B5EF4-FFF2-40B4-BE49-F238E27FC236}">
                <a16:creationId xmlns:a16="http://schemas.microsoft.com/office/drawing/2014/main" xmlns="" id="{E643E2EF-CCA5-4661-AE3D-2D04B36E8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719883" name="title">
            <a:extLst>
              <a:ext uri="{FF2B5EF4-FFF2-40B4-BE49-F238E27FC236}">
                <a16:creationId xmlns:a16="http://schemas.microsoft.com/office/drawing/2014/main" xmlns="" id="{9AD964F6-CDF5-4399-80C4-CFD479678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Understanding Cells </a:t>
            </a:r>
            <a:r>
              <a:rPr lang="en-US" altLang="en-US" sz="1600" b="1"/>
              <a:t>(cont.)</a:t>
            </a:r>
          </a:p>
        </p:txBody>
      </p:sp>
      <p:grpSp>
        <p:nvGrpSpPr>
          <p:cNvPr id="719889" name="Group 17">
            <a:extLst>
              <a:ext uri="{FF2B5EF4-FFF2-40B4-BE49-F238E27FC236}">
                <a16:creationId xmlns:a16="http://schemas.microsoft.com/office/drawing/2014/main" xmlns="" id="{AFE5F407-C034-41B6-ABFD-0863299296BD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703388"/>
            <a:ext cx="7577137" cy="2682875"/>
            <a:chOff x="405" y="1073"/>
            <a:chExt cx="4773" cy="1690"/>
          </a:xfrm>
        </p:grpSpPr>
        <p:sp>
          <p:nvSpPr>
            <p:cNvPr id="719885" name="Rectangle 13">
              <a:extLst>
                <a:ext uri="{FF2B5EF4-FFF2-40B4-BE49-F238E27FC236}">
                  <a16:creationId xmlns:a16="http://schemas.microsoft.com/office/drawing/2014/main" xmlns="" id="{52CEB4BA-AC6F-4322-944E-42BB77DFE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1369"/>
              <a:ext cx="4527" cy="1394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86" name="Rectangle 14">
              <a:extLst>
                <a:ext uri="{FF2B5EF4-FFF2-40B4-BE49-F238E27FC236}">
                  <a16:creationId xmlns:a16="http://schemas.microsoft.com/office/drawing/2014/main" xmlns="" id="{336A7A98-F0B0-417C-84F1-559494E17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1291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9887" name="Picture 15" descr="MA_Key-Concept_head">
              <a:extLst>
                <a:ext uri="{FF2B5EF4-FFF2-40B4-BE49-F238E27FC236}">
                  <a16:creationId xmlns:a16="http://schemas.microsoft.com/office/drawing/2014/main" xmlns="" id="{E6B80FBF-52C8-4D3D-B752-118A47B86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1073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9888" name="Text Box 16">
            <a:extLst>
              <a:ext uri="{FF2B5EF4-FFF2-40B4-BE49-F238E27FC236}">
                <a16:creationId xmlns:a16="http://schemas.microsoft.com/office/drawing/2014/main" xmlns="" id="{E778DC8B-CD62-417C-9FA4-B308D206C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624138"/>
            <a:ext cx="5824537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How did scientists’ understanding of cells develop?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8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background" descr="11MS-StdTestPractice">
            <a:extLst>
              <a:ext uri="{FF2B5EF4-FFF2-40B4-BE49-F238E27FC236}">
                <a16:creationId xmlns:a16="http://schemas.microsoft.com/office/drawing/2014/main" xmlns="" id="{E2C740E9-D81F-4EEA-A9E2-B16A9A864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xmlns="" id="{00057A50-228C-4AA1-85C1-271474D47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sp>
        <p:nvSpPr>
          <p:cNvPr id="144394" name="oval">
            <a:extLst>
              <a:ext uri="{FF2B5EF4-FFF2-40B4-BE49-F238E27FC236}">
                <a16:creationId xmlns:a16="http://schemas.microsoft.com/office/drawing/2014/main" xmlns="" id="{14F713E1-A312-4889-8AB5-7D0656D75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50006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Answers">
            <a:extLst>
              <a:ext uri="{FF2B5EF4-FFF2-40B4-BE49-F238E27FC236}">
                <a16:creationId xmlns:a16="http://schemas.microsoft.com/office/drawing/2014/main" xmlns="" id="{6C4D13F3-B735-479F-AB0D-321B8C621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5277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water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glucose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light energy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transport proteins</a:t>
            </a:r>
          </a:p>
        </p:txBody>
      </p:sp>
      <p:sp>
        <p:nvSpPr>
          <p:cNvPr id="144396" name="Question">
            <a:extLst>
              <a:ext uri="{FF2B5EF4-FFF2-40B4-BE49-F238E27FC236}">
                <a16:creationId xmlns:a16="http://schemas.microsoft.com/office/drawing/2014/main" xmlns="" id="{5A8890AC-7BF3-42A1-8420-CA96D8820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does facilitated diffusion require to pass molecules through a cell membrane?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4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5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background" descr="11MS-StdTestPractice">
            <a:extLst>
              <a:ext uri="{FF2B5EF4-FFF2-40B4-BE49-F238E27FC236}">
                <a16:creationId xmlns:a16="http://schemas.microsoft.com/office/drawing/2014/main" xmlns="" id="{87E188CB-C398-4D43-9C9E-5A007487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xmlns="" id="{148BB432-2E76-4963-82F1-40DDA0B5A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sp>
        <p:nvSpPr>
          <p:cNvPr id="145418" name="oval">
            <a:extLst>
              <a:ext uri="{FF2B5EF4-FFF2-40B4-BE49-F238E27FC236}">
                <a16:creationId xmlns:a16="http://schemas.microsoft.com/office/drawing/2014/main" xmlns="" id="{D85A098D-7A3F-40E9-93F5-39A62E777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9814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9" name="Answers">
            <a:extLst>
              <a:ext uri="{FF2B5EF4-FFF2-40B4-BE49-F238E27FC236}">
                <a16:creationId xmlns:a16="http://schemas.microsoft.com/office/drawing/2014/main" xmlns="" id="{C5474334-D74B-402A-BAC2-8A647984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6781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A.	</a:t>
            </a:r>
            <a:r>
              <a:rPr lang="en-US" altLang="en-US" sz="3000"/>
              <a:t>endocytosis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B.	</a:t>
            </a:r>
            <a:r>
              <a:rPr lang="en-US" altLang="en-US" sz="3000"/>
              <a:t>active transport</a:t>
            </a:r>
            <a:endParaRPr lang="en-US" altLang="en-US" sz="30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C.	</a:t>
            </a:r>
            <a:r>
              <a:rPr lang="en-US" altLang="en-US" sz="3000"/>
              <a:t>exocytosis</a:t>
            </a:r>
            <a:endParaRPr lang="en-US" altLang="en-US" sz="30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D.	</a:t>
            </a:r>
            <a:r>
              <a:rPr lang="en-US" altLang="en-US" sz="3000"/>
              <a:t>passive transport</a:t>
            </a:r>
          </a:p>
        </p:txBody>
      </p:sp>
      <p:sp>
        <p:nvSpPr>
          <p:cNvPr id="145420" name="Question">
            <a:extLst>
              <a:ext uri="{FF2B5EF4-FFF2-40B4-BE49-F238E27FC236}">
                <a16:creationId xmlns:a16="http://schemas.microsoft.com/office/drawing/2014/main" xmlns="" id="{14838A18-A944-458D-8811-D3D9CCA3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46225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During which process do cells take in needed nutrients from the environment through carrier proteins?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2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5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9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background" descr="11MS-StdTestPractice">
            <a:extLst>
              <a:ext uri="{FF2B5EF4-FFF2-40B4-BE49-F238E27FC236}">
                <a16:creationId xmlns:a16="http://schemas.microsoft.com/office/drawing/2014/main" xmlns="" id="{C73C2659-8ADA-4B36-8971-71325A31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3">
            <a:extLst>
              <a:ext uri="{FF2B5EF4-FFF2-40B4-BE49-F238E27FC236}">
                <a16:creationId xmlns:a16="http://schemas.microsoft.com/office/drawing/2014/main" xmlns="" id="{599A4001-E8B8-4658-8596-F1AFEE78F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- MC</a:t>
            </a:r>
          </a:p>
        </p:txBody>
      </p:sp>
      <p:sp>
        <p:nvSpPr>
          <p:cNvPr id="146442" name="oval">
            <a:extLst>
              <a:ext uri="{FF2B5EF4-FFF2-40B4-BE49-F238E27FC236}">
                <a16:creationId xmlns:a16="http://schemas.microsoft.com/office/drawing/2014/main" xmlns="" id="{7D99B77C-7E32-46DE-BD1D-B2F854171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2575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3" name="Answers">
            <a:extLst>
              <a:ext uri="{FF2B5EF4-FFF2-40B4-BE49-F238E27FC236}">
                <a16:creationId xmlns:a16="http://schemas.microsoft.com/office/drawing/2014/main" xmlns="" id="{C8267847-121C-4749-AF69-8FAEE05C4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9565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alcohol fermentation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lactic acid fermentation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yeast fermentation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molecular fermentation</a:t>
            </a:r>
          </a:p>
        </p:txBody>
      </p:sp>
      <p:sp>
        <p:nvSpPr>
          <p:cNvPr id="146444" name="Question">
            <a:extLst>
              <a:ext uri="{FF2B5EF4-FFF2-40B4-BE49-F238E27FC236}">
                <a16:creationId xmlns:a16="http://schemas.microsoft.com/office/drawing/2014/main" xmlns="" id="{BAE14419-932E-4F9C-B48F-A78A0CE1C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type of fermentation do some types of bacteria and yeast use to produce ethanol and CO</a:t>
            </a:r>
            <a:r>
              <a:rPr lang="en-US" altLang="en-US" b="1" baseline="-30000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0069B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6445" name="dead_forward" descr="11MS-Nav_ForwardDead">
            <a:hlinkClick r:id="" action="ppaction://noaction" highlightClick="1" endSnd="1"/>
            <a:extLst>
              <a:ext uri="{FF2B5EF4-FFF2-40B4-BE49-F238E27FC236}">
                <a16:creationId xmlns:a16="http://schemas.microsoft.com/office/drawing/2014/main" xmlns="" id="{D8009B1A-E4FA-4268-AEEB-095DB2849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4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6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6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6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6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>
            <a:extLst>
              <a:ext uri="{FF2B5EF4-FFF2-40B4-BE49-F238E27FC236}">
                <a16:creationId xmlns:a16="http://schemas.microsoft.com/office/drawing/2014/main" xmlns="" id="{134C2E97-ADB7-4371-A2D1-1C9A366F4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720899" name="txt_box">
            <a:extLst>
              <a:ext uri="{FF2B5EF4-FFF2-40B4-BE49-F238E27FC236}">
                <a16:creationId xmlns:a16="http://schemas.microsoft.com/office/drawing/2014/main" xmlns="" id="{1EC50DB7-870D-4ADD-B90B-71DFC9390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848600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main ingredient in any cell is water. A water molecule has two areas: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negative (–) end can attract the positive part of another substance.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positive (+) </a:t>
            </a:r>
            <a:br>
              <a:rPr lang="en-US" altLang="en-US"/>
            </a:br>
            <a:r>
              <a:rPr lang="en-US" altLang="en-US"/>
              <a:t>end can attract </a:t>
            </a:r>
            <a:br>
              <a:rPr lang="en-US" altLang="en-US"/>
            </a:br>
            <a:r>
              <a:rPr lang="en-US" altLang="en-US"/>
              <a:t>the negative part </a:t>
            </a:r>
            <a:br>
              <a:rPr lang="en-US" altLang="en-US"/>
            </a:br>
            <a:r>
              <a:rPr lang="en-US" altLang="en-US"/>
              <a:t>of another </a:t>
            </a:r>
            <a:br>
              <a:rPr lang="en-US" altLang="en-US"/>
            </a:br>
            <a:r>
              <a:rPr lang="en-US" altLang="en-US"/>
              <a:t>substance.</a:t>
            </a:r>
          </a:p>
        </p:txBody>
      </p:sp>
      <p:sp>
        <p:nvSpPr>
          <p:cNvPr id="720900" name="title">
            <a:extLst>
              <a:ext uri="{FF2B5EF4-FFF2-40B4-BE49-F238E27FC236}">
                <a16:creationId xmlns:a16="http://schemas.microsoft.com/office/drawing/2014/main" xmlns="" id="{5E556148-39FD-4AE0-B992-74927D48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Basic Cell Substances</a:t>
            </a:r>
            <a:endParaRPr lang="en-US" altLang="en-US" sz="1600" b="1"/>
          </a:p>
        </p:txBody>
      </p:sp>
      <p:pic>
        <p:nvPicPr>
          <p:cNvPr id="720901" name="Picture 5" descr="C203_L1_P007b">
            <a:extLst>
              <a:ext uri="{FF2B5EF4-FFF2-40B4-BE49-F238E27FC236}">
                <a16:creationId xmlns:a16="http://schemas.microsoft.com/office/drawing/2014/main" xmlns="" id="{01843DA3-3376-4A37-A6BD-397E9815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1" r="47685" b="14294"/>
          <a:stretch>
            <a:fillRect/>
          </a:stretch>
        </p:blipFill>
        <p:spPr bwMode="auto">
          <a:xfrm>
            <a:off x="4764088" y="3587750"/>
            <a:ext cx="3455987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2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uiExpand="1" build="p"/>
      <p:bldP spid="7209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>
            <a:extLst>
              <a:ext uri="{FF2B5EF4-FFF2-40B4-BE49-F238E27FC236}">
                <a16:creationId xmlns:a16="http://schemas.microsoft.com/office/drawing/2014/main" xmlns="" id="{4945F574-43C5-4DBC-992B-C18919D40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83015" name="Picture 7" descr="C203_L1_P005a">
            <a:extLst>
              <a:ext uri="{FF2B5EF4-FFF2-40B4-BE49-F238E27FC236}">
                <a16:creationId xmlns:a16="http://schemas.microsoft.com/office/drawing/2014/main" xmlns="" id="{214C2C6F-036C-4040-9557-54FA2208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69"/>
          <a:stretch>
            <a:fillRect/>
          </a:stretch>
        </p:blipFill>
        <p:spPr bwMode="auto">
          <a:xfrm>
            <a:off x="838200" y="2436813"/>
            <a:ext cx="7342188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6" name="Picture 8" descr="C203_L1_P005b">
            <a:extLst>
              <a:ext uri="{FF2B5EF4-FFF2-40B4-BE49-F238E27FC236}">
                <a16:creationId xmlns:a16="http://schemas.microsoft.com/office/drawing/2014/main" xmlns="" id="{B4C46082-A063-47F2-BB02-C3CA6711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69"/>
          <a:stretch>
            <a:fillRect/>
          </a:stretch>
        </p:blipFill>
        <p:spPr bwMode="auto">
          <a:xfrm>
            <a:off x="838200" y="2436813"/>
            <a:ext cx="7342188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8" name="txt_box">
            <a:extLst>
              <a:ext uri="{FF2B5EF4-FFF2-40B4-BE49-F238E27FC236}">
                <a16:creationId xmlns:a16="http://schemas.microsoft.com/office/drawing/2014/main" xmlns="" id="{42639558-6E91-4B5F-A4C3-6A3D7CFCD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Water and salt both have positive and negative parts.</a:t>
            </a:r>
          </a:p>
        </p:txBody>
      </p:sp>
      <p:sp>
        <p:nvSpPr>
          <p:cNvPr id="683019" name="title">
            <a:extLst>
              <a:ext uri="{FF2B5EF4-FFF2-40B4-BE49-F238E27FC236}">
                <a16:creationId xmlns:a16="http://schemas.microsoft.com/office/drawing/2014/main" xmlns="" id="{26CFDBDC-A3DF-4458-ACBF-C6628E4E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Basic Cell Substances </a:t>
            </a:r>
            <a:r>
              <a:rPr lang="en-US" altLang="en-US" sz="1600" b="1"/>
              <a:t>(cont.)</a:t>
            </a:r>
          </a:p>
        </p:txBody>
      </p:sp>
      <p:sp>
        <p:nvSpPr>
          <p:cNvPr id="683020" name="Text Box 12">
            <a:extLst>
              <a:ext uri="{FF2B5EF4-FFF2-40B4-BE49-F238E27FC236}">
                <a16:creationId xmlns:a16="http://schemas.microsoft.com/office/drawing/2014/main" xmlns="" id="{9EB8C4EE-427C-446C-A33C-66C73424E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5910263"/>
            <a:ext cx="14160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tx1"/>
                </a:solidFill>
              </a:rPr>
              <a:t>FoodCollection/SuperStock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8" grpId="0" build="p"/>
      <p:bldP spid="6830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>
            <a:extLst>
              <a:ext uri="{FF2B5EF4-FFF2-40B4-BE49-F238E27FC236}">
                <a16:creationId xmlns:a16="http://schemas.microsoft.com/office/drawing/2014/main" xmlns="" id="{6282436E-2427-4D1C-9731-24653321D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736259" name="title">
            <a:extLst>
              <a:ext uri="{FF2B5EF4-FFF2-40B4-BE49-F238E27FC236}">
                <a16:creationId xmlns:a16="http://schemas.microsoft.com/office/drawing/2014/main" xmlns="" id="{3A0D0A0F-0F86-46F4-A429-1C7F756F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Basic Cell Substances </a:t>
            </a:r>
            <a:r>
              <a:rPr lang="en-US" altLang="en-US" sz="1600" b="1"/>
              <a:t>(cont.)</a:t>
            </a:r>
          </a:p>
        </p:txBody>
      </p:sp>
      <p:sp>
        <p:nvSpPr>
          <p:cNvPr id="736266" name="txt_box">
            <a:extLst>
              <a:ext uri="{FF2B5EF4-FFF2-40B4-BE49-F238E27FC236}">
                <a16:creationId xmlns:a16="http://schemas.microsoft.com/office/drawing/2014/main" xmlns="" id="{575D1E9B-4057-44A1-8830-3D6015656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b="1">
                <a:solidFill>
                  <a:srgbClr val="0069B6"/>
                </a:solidFill>
                <a:cs typeface="Arial" panose="020B0604020202020204" pitchFamily="34" charset="0"/>
                <a:hlinkClick r:id="" action="ppaction://noaction">
                  <a:snd r:embed="rId4" name="macromolecule.wav"/>
                </a:hlinkClick>
              </a:rPr>
              <a:t>Macromolecules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are necessary substances in cells, formed by joining many small molecules together.</a:t>
            </a:r>
          </a:p>
        </p:txBody>
      </p:sp>
      <p:sp>
        <p:nvSpPr>
          <p:cNvPr id="736267" name="Text Box 11">
            <a:extLst>
              <a:ext uri="{FF2B5EF4-FFF2-40B4-BE49-F238E27FC236}">
                <a16:creationId xmlns:a16="http://schemas.microsoft.com/office/drawing/2014/main" xmlns="" id="{D9C207A5-5BD7-41D7-A64C-27CBBF4C0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841750"/>
            <a:ext cx="632460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>
                <a:solidFill>
                  <a:srgbClr val="11873B"/>
                </a:solidFill>
              </a:rPr>
              <a:t>macromolecule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from Greek </a:t>
            </a:r>
            <a:r>
              <a:rPr lang="en-US" altLang="en-US" i="1">
                <a:solidFill>
                  <a:schemeClr val="tx1"/>
                </a:solidFill>
              </a:rPr>
              <a:t>makro–,</a:t>
            </a:r>
            <a:r>
              <a:rPr lang="en-US" altLang="en-US">
                <a:solidFill>
                  <a:schemeClr val="tx1"/>
                </a:solidFill>
              </a:rPr>
              <a:t> means “long”; and Latin </a:t>
            </a:r>
            <a:r>
              <a:rPr lang="en-US" altLang="en-US" i="1">
                <a:solidFill>
                  <a:schemeClr val="tx1"/>
                </a:solidFill>
              </a:rPr>
              <a:t>molecula,</a:t>
            </a:r>
            <a:r>
              <a:rPr lang="en-US" altLang="en-US">
                <a:solidFill>
                  <a:schemeClr val="tx1"/>
                </a:solidFill>
              </a:rPr>
              <a:t> means “mass”</a:t>
            </a:r>
          </a:p>
        </p:txBody>
      </p:sp>
      <p:grpSp>
        <p:nvGrpSpPr>
          <p:cNvPr id="736268" name="Group 12">
            <a:extLst>
              <a:ext uri="{FF2B5EF4-FFF2-40B4-BE49-F238E27FC236}">
                <a16:creationId xmlns:a16="http://schemas.microsoft.com/office/drawing/2014/main" xmlns="" id="{BC1F8296-D96F-4842-BEE4-B78473A5132F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3132138"/>
            <a:ext cx="7186612" cy="2987675"/>
            <a:chOff x="477" y="851"/>
            <a:chExt cx="4527" cy="1882"/>
          </a:xfrm>
        </p:grpSpPr>
        <p:sp>
          <p:nvSpPr>
            <p:cNvPr id="736269" name="Rectangle 13">
              <a:extLst>
                <a:ext uri="{FF2B5EF4-FFF2-40B4-BE49-F238E27FC236}">
                  <a16:creationId xmlns:a16="http://schemas.microsoft.com/office/drawing/2014/main" xmlns="" id="{15D31494-4790-4A9C-91AA-7AD33828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044"/>
              <a:ext cx="4527" cy="1689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70" name="Rectangle 14">
              <a:extLst>
                <a:ext uri="{FF2B5EF4-FFF2-40B4-BE49-F238E27FC236}">
                  <a16:creationId xmlns:a16="http://schemas.microsoft.com/office/drawing/2014/main" xmlns="" id="{A7865DBF-CB91-4A30-9EBC-53853CCC2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930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6271" name="Picture 15" descr="WordOrigin_head">
              <a:extLst>
                <a:ext uri="{FF2B5EF4-FFF2-40B4-BE49-F238E27FC236}">
                  <a16:creationId xmlns:a16="http://schemas.microsoft.com/office/drawing/2014/main" xmlns="" id="{3199E8D9-2974-423E-A64B-C1B7C1A28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585" y="851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3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6" grpId="0" build="p"/>
      <p:bldP spid="7362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>
            <a:extLst>
              <a:ext uri="{FF2B5EF4-FFF2-40B4-BE49-F238E27FC236}">
                <a16:creationId xmlns:a16="http://schemas.microsoft.com/office/drawing/2014/main" xmlns="" id="{34373D87-9D83-4CB8-80C3-C5B8646F4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738307" name="txt_box">
            <a:extLst>
              <a:ext uri="{FF2B5EF4-FFF2-40B4-BE49-F238E27FC236}">
                <a16:creationId xmlns:a16="http://schemas.microsoft.com/office/drawing/2014/main" xmlns="" id="{26A4EBF4-C643-4340-8F94-93B950F31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There are four types of macromolecules in cells:</a:t>
            </a:r>
          </a:p>
          <a:p>
            <a:pPr marL="914400" lvl="1" indent="-457200">
              <a:buClr>
                <a:srgbClr val="E40004"/>
              </a:buClr>
              <a:buFontTx/>
              <a:buChar char="•"/>
            </a:pPr>
            <a:r>
              <a:rPr lang="en-US" altLang="en-US" sz="3200" b="1">
                <a:solidFill>
                  <a:srgbClr val="0069B6"/>
                </a:solidFill>
                <a:hlinkClick r:id="" action="ppaction://noaction">
                  <a:snd r:embed="rId4" name="nucleic_acid_1.wav"/>
                </a:hlinkClick>
              </a:rPr>
              <a:t>Nucleic acids</a:t>
            </a:r>
            <a:r>
              <a:rPr lang="en-US" altLang="en-US" sz="3200" b="1"/>
              <a:t> </a:t>
            </a:r>
            <a:r>
              <a:rPr lang="en-US" altLang="en-US" sz="3200"/>
              <a:t>are macromolecules that form when long chains of molecules called nucleotides join together.</a:t>
            </a:r>
          </a:p>
          <a:p>
            <a:pPr marL="914400" lvl="1" indent="-457200">
              <a:buClr>
                <a:srgbClr val="E40004"/>
              </a:buClr>
              <a:buFontTx/>
              <a:buChar char="•"/>
            </a:pPr>
            <a:r>
              <a:rPr lang="en-US" altLang="en-US" sz="3200" b="1">
                <a:solidFill>
                  <a:srgbClr val="0069B6"/>
                </a:solidFill>
                <a:hlinkClick r:id="" action="ppaction://noaction">
                  <a:snd r:embed="rId5" name="protein_1.wav"/>
                </a:hlinkClick>
              </a:rPr>
              <a:t>Proteins</a:t>
            </a:r>
            <a:r>
              <a:rPr lang="en-US" altLang="en-US" sz="3200" b="1"/>
              <a:t> </a:t>
            </a:r>
            <a:r>
              <a:rPr lang="en-US" altLang="en-US" sz="3200"/>
              <a:t>are long chains of amino acid molecules.</a:t>
            </a:r>
          </a:p>
        </p:txBody>
      </p:sp>
      <p:sp>
        <p:nvSpPr>
          <p:cNvPr id="738308" name="title">
            <a:extLst>
              <a:ext uri="{FF2B5EF4-FFF2-40B4-BE49-F238E27FC236}">
                <a16:creationId xmlns:a16="http://schemas.microsoft.com/office/drawing/2014/main" xmlns="" id="{0F7A837A-64CC-4AE3-955B-93135218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Basic Cell Substances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xmlns="" id="{A6BFFC86-2D8D-44AB-9E02-847499C70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84035" name="txt_box">
            <a:extLst>
              <a:ext uri="{FF2B5EF4-FFF2-40B4-BE49-F238E27FC236}">
                <a16:creationId xmlns:a16="http://schemas.microsoft.com/office/drawing/2014/main" xmlns="" id="{66C5AC61-F43A-4ABD-9FE7-1B6035F9F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013075"/>
          </a:xfrm>
          <a:noFill/>
          <a:ln/>
        </p:spPr>
        <p:txBody>
          <a:bodyPr>
            <a:spAutoFit/>
          </a:bodyPr>
          <a:lstStyle/>
          <a:p>
            <a:pPr marL="914400" lvl="1" indent="-457200">
              <a:buClr>
                <a:srgbClr val="E40004"/>
              </a:buClr>
              <a:buFontTx/>
              <a:buChar char="•"/>
            </a:pPr>
            <a:r>
              <a:rPr lang="en-US" altLang="en-US" sz="3200" b="1">
                <a:solidFill>
                  <a:srgbClr val="0069B6"/>
                </a:solidFill>
                <a:hlinkClick r:id="" action="ppaction://noaction">
                  <a:snd r:embed="rId4" name="lipid_1.wav"/>
                </a:hlinkClick>
              </a:rPr>
              <a:t>Lipids</a:t>
            </a:r>
            <a:r>
              <a:rPr lang="en-US" altLang="en-US" sz="3200" b="1"/>
              <a:t> </a:t>
            </a:r>
            <a:r>
              <a:rPr lang="en-US" altLang="en-US" sz="3200"/>
              <a:t>are large macromolecules that do not dissolve in water.</a:t>
            </a:r>
          </a:p>
          <a:p>
            <a:pPr marL="914400" lvl="1" indent="-457200">
              <a:buClr>
                <a:srgbClr val="E40004"/>
              </a:buClr>
              <a:buFontTx/>
              <a:buChar char="•"/>
            </a:pPr>
            <a:r>
              <a:rPr lang="en-US" altLang="en-US" sz="3200" b="1">
                <a:solidFill>
                  <a:srgbClr val="0069B6"/>
                </a:solidFill>
                <a:hlinkClick r:id="" action="ppaction://noaction">
                  <a:snd r:embed="rId5" name="carbohydrate_1.wav"/>
                </a:hlinkClick>
              </a:rPr>
              <a:t>Carbohydrates</a:t>
            </a:r>
            <a:r>
              <a:rPr lang="en-US" altLang="en-US" sz="3200" b="1"/>
              <a:t> </a:t>
            </a:r>
            <a:r>
              <a:rPr lang="en-US" altLang="en-US" sz="3200"/>
              <a:t>store energy, provide structural support, and are needed for communication between cells.</a:t>
            </a:r>
            <a:endParaRPr lang="en-US" altLang="en-US" sz="3200" b="1"/>
          </a:p>
        </p:txBody>
      </p:sp>
      <p:sp>
        <p:nvSpPr>
          <p:cNvPr id="684036" name="title">
            <a:extLst>
              <a:ext uri="{FF2B5EF4-FFF2-40B4-BE49-F238E27FC236}">
                <a16:creationId xmlns:a16="http://schemas.microsoft.com/office/drawing/2014/main" xmlns="" id="{FAB3BEF5-DC1D-4E04-9DCD-E170A3FF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Basic Cell Substances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44" name="Picture 16" descr="c203">
            <a:extLst>
              <a:ext uri="{FF2B5EF4-FFF2-40B4-BE49-F238E27FC236}">
                <a16:creationId xmlns:a16="http://schemas.microsoft.com/office/drawing/2014/main" xmlns="" id="{83475296-2834-4366-A1AC-C4E3A8624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1628775"/>
            <a:ext cx="4751387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330" name="Rectangle 2">
            <a:extLst>
              <a:ext uri="{FF2B5EF4-FFF2-40B4-BE49-F238E27FC236}">
                <a16:creationId xmlns:a16="http://schemas.microsoft.com/office/drawing/2014/main" xmlns="" id="{F11692CF-701A-4C72-9DEA-8E5D87347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739335" name="Picture 7" descr="C203_L1_P006b">
            <a:extLst>
              <a:ext uri="{FF2B5EF4-FFF2-40B4-BE49-F238E27FC236}">
                <a16:creationId xmlns:a16="http://schemas.microsoft.com/office/drawing/2014/main" xmlns="" id="{4D93318D-8097-4CE6-9713-E96A329AD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64" b="52148"/>
          <a:stretch>
            <a:fillRect/>
          </a:stretch>
        </p:blipFill>
        <p:spPr bwMode="auto">
          <a:xfrm>
            <a:off x="1735138" y="2327275"/>
            <a:ext cx="36195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336" name="Picture 8" descr="C203_L1_P006b">
            <a:extLst>
              <a:ext uri="{FF2B5EF4-FFF2-40B4-BE49-F238E27FC236}">
                <a16:creationId xmlns:a16="http://schemas.microsoft.com/office/drawing/2014/main" xmlns="" id="{3650757D-C908-413D-89CE-4284913A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4" r="42120" b="10686"/>
          <a:stretch>
            <a:fillRect/>
          </a:stretch>
        </p:blipFill>
        <p:spPr bwMode="auto">
          <a:xfrm>
            <a:off x="244475" y="3176588"/>
            <a:ext cx="4076700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337" name="Picture 9" descr="C203_L1_P006b">
            <a:extLst>
              <a:ext uri="{FF2B5EF4-FFF2-40B4-BE49-F238E27FC236}">
                <a16:creationId xmlns:a16="http://schemas.microsoft.com/office/drawing/2014/main" xmlns="" id="{10549460-7809-4FCA-91F9-FAB61B4A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5" b="52148"/>
          <a:stretch>
            <a:fillRect/>
          </a:stretch>
        </p:blipFill>
        <p:spPr bwMode="auto">
          <a:xfrm>
            <a:off x="5649913" y="1222375"/>
            <a:ext cx="31353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338" name="Picture 10" descr="C203_L1_P006b">
            <a:extLst>
              <a:ext uri="{FF2B5EF4-FFF2-40B4-BE49-F238E27FC236}">
                <a16:creationId xmlns:a16="http://schemas.microsoft.com/office/drawing/2014/main" xmlns="" id="{43636D07-E871-4D48-9C7A-A666A278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7" t="40393" b="27783"/>
          <a:stretch>
            <a:fillRect/>
          </a:stretch>
        </p:blipFill>
        <p:spPr bwMode="auto">
          <a:xfrm>
            <a:off x="4352925" y="4457700"/>
            <a:ext cx="3025775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9340" name="txt_box">
            <a:extLst>
              <a:ext uri="{FF2B5EF4-FFF2-40B4-BE49-F238E27FC236}">
                <a16:creationId xmlns:a16="http://schemas.microsoft.com/office/drawing/2014/main" xmlns="" id="{9BB76244-1067-49E5-80FC-E6C7D4E75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620000" cy="11144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Each type of macromolecule has unique functions in the cell.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3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4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>
            <a:extLst>
              <a:ext uri="{FF2B5EF4-FFF2-40B4-BE49-F238E27FC236}">
                <a16:creationId xmlns:a16="http://schemas.microsoft.com/office/drawing/2014/main" xmlns="" id="{F7D44C73-B441-436C-A02E-4CFDADE22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721924" name="title">
            <a:extLst>
              <a:ext uri="{FF2B5EF4-FFF2-40B4-BE49-F238E27FC236}">
                <a16:creationId xmlns:a16="http://schemas.microsoft.com/office/drawing/2014/main" xmlns="" id="{CC378B23-EDCB-4170-A413-3C237B3BC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Basic Cell Substances </a:t>
            </a:r>
            <a:r>
              <a:rPr lang="en-US" altLang="en-US" sz="1600" b="1"/>
              <a:t>(cont.)</a:t>
            </a:r>
          </a:p>
        </p:txBody>
      </p:sp>
      <p:grpSp>
        <p:nvGrpSpPr>
          <p:cNvPr id="721926" name="Group 6">
            <a:extLst>
              <a:ext uri="{FF2B5EF4-FFF2-40B4-BE49-F238E27FC236}">
                <a16:creationId xmlns:a16="http://schemas.microsoft.com/office/drawing/2014/main" xmlns="" id="{C3FE19D4-9FF5-45D7-AD00-988DC4BD36E3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809750"/>
            <a:ext cx="7577137" cy="2225675"/>
            <a:chOff x="411" y="2332"/>
            <a:chExt cx="4773" cy="1402"/>
          </a:xfrm>
        </p:grpSpPr>
        <p:sp>
          <p:nvSpPr>
            <p:cNvPr id="721927" name="Rectangle 7">
              <a:extLst>
                <a:ext uri="{FF2B5EF4-FFF2-40B4-BE49-F238E27FC236}">
                  <a16:creationId xmlns:a16="http://schemas.microsoft.com/office/drawing/2014/main" xmlns="" id="{7292CAA1-2D9F-4D3F-805E-DA6448213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28" name="Rectangle 8">
              <a:extLst>
                <a:ext uri="{FF2B5EF4-FFF2-40B4-BE49-F238E27FC236}">
                  <a16:creationId xmlns:a16="http://schemas.microsoft.com/office/drawing/2014/main" xmlns="" id="{99336875-3869-4A69-948B-3FA9A8CB4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1929" name="Picture 9" descr="MA_Key-Concept_head">
              <a:extLst>
                <a:ext uri="{FF2B5EF4-FFF2-40B4-BE49-F238E27FC236}">
                  <a16:creationId xmlns:a16="http://schemas.microsoft.com/office/drawing/2014/main" xmlns="" id="{F8154CAE-67C4-4AA9-8E3B-B27A1E6E4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1930" name="Text Box 10">
            <a:extLst>
              <a:ext uri="{FF2B5EF4-FFF2-40B4-BE49-F238E27FC236}">
                <a16:creationId xmlns:a16="http://schemas.microsoft.com/office/drawing/2014/main" xmlns="" id="{2B467E07-D690-404C-A850-C9E30D966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730500"/>
            <a:ext cx="556736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What basic substances make up a cell?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7" name="Picture 13" descr="11MS-VisSummary">
            <a:extLst>
              <a:ext uri="{FF2B5EF4-FFF2-40B4-BE49-F238E27FC236}">
                <a16:creationId xmlns:a16="http://schemas.microsoft.com/office/drawing/2014/main" xmlns="" id="{C5B13827-8653-4B10-98E5-2CEB5610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>
            <a:extLst>
              <a:ext uri="{FF2B5EF4-FFF2-40B4-BE49-F238E27FC236}">
                <a16:creationId xmlns:a16="http://schemas.microsoft.com/office/drawing/2014/main" xmlns="" id="{52C5A6C7-C528-47BF-87E8-5BD8FD436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149516" name="Picture 12" descr="C203_L1_P007a">
            <a:extLst>
              <a:ext uri="{FF2B5EF4-FFF2-40B4-BE49-F238E27FC236}">
                <a16:creationId xmlns:a16="http://schemas.microsoft.com/office/drawing/2014/main" xmlns="" id="{65D483A7-030B-40AB-B17A-ADFD526B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 b="11911"/>
          <a:stretch>
            <a:fillRect/>
          </a:stretch>
        </p:blipFill>
        <p:spPr bwMode="auto">
          <a:xfrm>
            <a:off x="2895600" y="2667000"/>
            <a:ext cx="296227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9" name="txt_box">
            <a:extLst>
              <a:ext uri="{FF2B5EF4-FFF2-40B4-BE49-F238E27FC236}">
                <a16:creationId xmlns:a16="http://schemas.microsoft.com/office/drawing/2014/main" xmlns="" id="{99B00CEF-042B-4666-BCF8-B004E1B7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565275"/>
            <a:ext cx="63436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The cell theory summarizes the main principles for understanding that the cell is the basic unit of life.</a:t>
            </a:r>
          </a:p>
        </p:txBody>
      </p:sp>
      <p:sp>
        <p:nvSpPr>
          <p:cNvPr id="149520" name="Text Box 16">
            <a:extLst>
              <a:ext uri="{FF2B5EF4-FFF2-40B4-BE49-F238E27FC236}">
                <a16:creationId xmlns:a16="http://schemas.microsoft.com/office/drawing/2014/main" xmlns="" id="{74A22F9C-FBBC-486C-88D7-4BD9B645D92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432425" y="4203701"/>
            <a:ext cx="7889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tx1"/>
                </a:solidFill>
              </a:rPr>
              <a:t>Getty Images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>
            <a:extLst>
              <a:ext uri="{FF2B5EF4-FFF2-40B4-BE49-F238E27FC236}">
                <a16:creationId xmlns:a16="http://schemas.microsoft.com/office/drawing/2014/main" xmlns="" id="{5236B926-4F2F-43F3-9CB8-6FEA1974056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>
            <a:extLst>
              <a:ext uri="{FF2B5EF4-FFF2-40B4-BE49-F238E27FC236}">
                <a16:creationId xmlns:a16="http://schemas.microsoft.com/office/drawing/2014/main" xmlns="" id="{C744C810-F918-4620-96F3-30032B1783D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>
            <a:extLst>
              <a:ext uri="{FF2B5EF4-FFF2-40B4-BE49-F238E27FC236}">
                <a16:creationId xmlns:a16="http://schemas.microsoft.com/office/drawing/2014/main" xmlns="" id="{A8C545FC-EB2A-4E98-82E3-BD128C82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C998C096-8C36-402C-A5D3-279F287B3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sp>
        <p:nvSpPr>
          <p:cNvPr id="52231" name="lessonmenutext">
            <a:extLst>
              <a:ext uri="{FF2B5EF4-FFF2-40B4-BE49-F238E27FC236}">
                <a16:creationId xmlns:a16="http://schemas.microsoft.com/office/drawing/2014/main" xmlns="" id="{1B9D6005-5497-4A87-AB29-0F7BA61E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362075"/>
            <a:ext cx="6667500" cy="43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hlinkClick r:id="rId7" action="ppaction://hlinksldjump"/>
              </a:rPr>
              <a:t>Chapter Introduction</a:t>
            </a:r>
            <a:endParaRPr lang="en-US" altLang="en-US" sz="2800" b="1"/>
          </a:p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hlinkClick r:id="rId8" action="ppaction://hlinksldjump"/>
              </a:rPr>
              <a:t>Lesson 1</a:t>
            </a:r>
            <a:r>
              <a:rPr lang="en-US" altLang="en-US" sz="2800"/>
              <a:t>	Cells and Life</a:t>
            </a:r>
          </a:p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hlinkClick r:id="rId9" action="ppaction://hlinksldjump"/>
              </a:rPr>
              <a:t>Lesson 2</a:t>
            </a:r>
            <a:r>
              <a:rPr lang="en-US" altLang="en-US" sz="2800"/>
              <a:t>	The Cell</a:t>
            </a:r>
          </a:p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chemeClr val="bg2"/>
                </a:solidFill>
                <a:hlinkClick r:id="rId10" action="ppaction://hlinksldjump"/>
              </a:rPr>
              <a:t>Lesson 3</a:t>
            </a:r>
            <a:r>
              <a:rPr lang="en-US" altLang="en-US" sz="2800">
                <a:solidFill>
                  <a:schemeClr val="bg2"/>
                </a:solidFill>
              </a:rPr>
              <a:t>	</a:t>
            </a:r>
            <a:r>
              <a:rPr lang="en-US" altLang="en-US" sz="2800"/>
              <a:t>Moving </a:t>
            </a:r>
            <a:br>
              <a:rPr lang="en-US" altLang="en-US" sz="2800"/>
            </a:br>
            <a:r>
              <a:rPr lang="en-US" altLang="en-US" sz="2800"/>
              <a:t>	Cellular </a:t>
            </a:r>
            <a:br>
              <a:rPr lang="en-US" altLang="en-US" sz="2800"/>
            </a:br>
            <a:r>
              <a:rPr lang="en-US" altLang="en-US" sz="2800"/>
              <a:t>	Material</a:t>
            </a:r>
          </a:p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hlinkClick r:id="rId11" action="ppaction://hlinksldjump"/>
              </a:rPr>
              <a:t>Lesson 4</a:t>
            </a:r>
            <a:r>
              <a:rPr lang="en-US" altLang="en-US" sz="2800"/>
              <a:t>	Cells and </a:t>
            </a:r>
            <a:br>
              <a:rPr lang="en-US" altLang="en-US" sz="2800"/>
            </a:br>
            <a:r>
              <a:rPr lang="en-US" altLang="en-US" sz="2800"/>
              <a:t>	Energy</a:t>
            </a:r>
          </a:p>
          <a:p>
            <a:pPr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rId12" action="ppaction://hlinksldjump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  <p:pic>
        <p:nvPicPr>
          <p:cNvPr id="52241" name="Picture 17" descr="11MSS Chapter_Tab_Large">
            <a:extLst>
              <a:ext uri="{FF2B5EF4-FFF2-40B4-BE49-F238E27FC236}">
                <a16:creationId xmlns:a16="http://schemas.microsoft.com/office/drawing/2014/main" xmlns="" id="{757A7581-D112-47A3-B2D9-8E930A20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Picture 18" descr="11MSS_Headers-C203">
            <a:extLst>
              <a:ext uri="{FF2B5EF4-FFF2-40B4-BE49-F238E27FC236}">
                <a16:creationId xmlns:a16="http://schemas.microsoft.com/office/drawing/2014/main" xmlns="" id="{88F7A462-8ADF-441C-B945-21611B7B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4" name="Picture 30" descr="C203_L1_P000">
            <a:extLst>
              <a:ext uri="{FF2B5EF4-FFF2-40B4-BE49-F238E27FC236}">
                <a16:creationId xmlns:a16="http://schemas.microsoft.com/office/drawing/2014/main" xmlns="" id="{5D185F97-7123-4287-B894-FCB6E2DBA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b="1900"/>
          <a:stretch>
            <a:fillRect/>
          </a:stretch>
        </p:blipFill>
        <p:spPr bwMode="auto">
          <a:xfrm>
            <a:off x="5699125" y="1420813"/>
            <a:ext cx="23304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5" name="tab" descr="11MSS_NavBar_800">
            <a:extLst>
              <a:ext uri="{FF2B5EF4-FFF2-40B4-BE49-F238E27FC236}">
                <a16:creationId xmlns:a16="http://schemas.microsoft.com/office/drawing/2014/main" xmlns="" id="{673F7B0E-A528-4A83-BB80-96AE1AA4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4235450" y="6100763"/>
            <a:ext cx="1524000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tab" descr="11MSS_NavBar_800">
            <a:extLst>
              <a:ext uri="{FF2B5EF4-FFF2-40B4-BE49-F238E27FC236}">
                <a16:creationId xmlns:a16="http://schemas.microsoft.com/office/drawing/2014/main" xmlns="" id="{4914E735-C70B-4210-AF4C-7623D73E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>
            <a:fillRect/>
          </a:stretch>
        </p:blipFill>
        <p:spPr bwMode="auto">
          <a:xfrm>
            <a:off x="3135313" y="6100763"/>
            <a:ext cx="1514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7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CF25F8C9-0E0E-4651-8846-5F8B2880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8" name="gc" descr="11MS-Nav_Online">
            <a:hlinkClick r:id="rId18" highlightClick="1"/>
            <a:extLst>
              <a:ext uri="{FF2B5EF4-FFF2-40B4-BE49-F238E27FC236}">
                <a16:creationId xmlns:a16="http://schemas.microsoft.com/office/drawing/2014/main" xmlns="" id="{AFB1FF30-8C2D-42DC-80C9-4AE96E25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830511"/>
      </p:ext>
    </p:extLst>
  </p:cSld>
  <p:clrMapOvr>
    <a:masterClrMapping/>
  </p:clrMapOvr>
  <p:transition advClick="0">
    <p:zoom/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8" name="Picture 8" descr="11MS-VisSummary">
            <a:extLst>
              <a:ext uri="{FF2B5EF4-FFF2-40B4-BE49-F238E27FC236}">
                <a16:creationId xmlns:a16="http://schemas.microsoft.com/office/drawing/2014/main" xmlns="" id="{AAA05D45-66D3-46AC-961E-EF63B5F53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>
            <a:extLst>
              <a:ext uri="{FF2B5EF4-FFF2-40B4-BE49-F238E27FC236}">
                <a16:creationId xmlns:a16="http://schemas.microsoft.com/office/drawing/2014/main" xmlns="" id="{798B1F82-7CD1-456A-891E-F326DE667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29767" name="Picture 7" descr="C203_L1_P007b">
            <a:extLst>
              <a:ext uri="{FF2B5EF4-FFF2-40B4-BE49-F238E27FC236}">
                <a16:creationId xmlns:a16="http://schemas.microsoft.com/office/drawing/2014/main" xmlns="" id="{CEF4D5F6-A0F2-436E-A003-CF3A5284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1" r="47685" b="14294"/>
          <a:stretch>
            <a:fillRect/>
          </a:stretch>
        </p:blipFill>
        <p:spPr bwMode="auto">
          <a:xfrm>
            <a:off x="2895600" y="2819400"/>
            <a:ext cx="3217863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9" name="txt_box">
            <a:extLst>
              <a:ext uri="{FF2B5EF4-FFF2-40B4-BE49-F238E27FC236}">
                <a16:creationId xmlns:a16="http://schemas.microsoft.com/office/drawing/2014/main" xmlns="" id="{CB3B1B93-2C5D-4C3F-BD52-5AB728BD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568450"/>
            <a:ext cx="6038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Water is the main ingredient in every cell.</a:t>
            </a:r>
            <a:endParaRPr lang="en-US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94" name="Picture 10" descr="11MS-VisSummary">
            <a:extLst>
              <a:ext uri="{FF2B5EF4-FFF2-40B4-BE49-F238E27FC236}">
                <a16:creationId xmlns:a16="http://schemas.microsoft.com/office/drawing/2014/main" xmlns="" id="{34379073-C9B7-4D00-A701-221A3D86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787" name="Rectangle 3">
            <a:extLst>
              <a:ext uri="{FF2B5EF4-FFF2-40B4-BE49-F238E27FC236}">
                <a16:creationId xmlns:a16="http://schemas.microsoft.com/office/drawing/2014/main" xmlns="" id="{DCEDCEE7-02FE-47EC-B1E5-FDF02CBC1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630796" name="txt_box">
            <a:extLst>
              <a:ext uri="{FF2B5EF4-FFF2-40B4-BE49-F238E27FC236}">
                <a16:creationId xmlns:a16="http://schemas.microsoft.com/office/drawing/2014/main" xmlns="" id="{12FD4625-B95C-42D7-973F-B54EC8E05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568450"/>
            <a:ext cx="6572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A nucleic acid, such as DNA, contains the genetic information for a cell.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630797" name="Picture 13" descr="c203">
            <a:extLst>
              <a:ext uri="{FF2B5EF4-FFF2-40B4-BE49-F238E27FC236}">
                <a16:creationId xmlns:a16="http://schemas.microsoft.com/office/drawing/2014/main" xmlns="" id="{F3BDF912-94AB-47BD-BB22-6AB0EE37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9" t="30637" r="30150" b="31119"/>
          <a:stretch>
            <a:fillRect/>
          </a:stretch>
        </p:blipFill>
        <p:spPr bwMode="auto">
          <a:xfrm>
            <a:off x="3022600" y="2743200"/>
            <a:ext cx="309880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9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>
            <a:extLst>
              <a:ext uri="{FF2B5EF4-FFF2-40B4-BE49-F238E27FC236}">
                <a16:creationId xmlns:a16="http://schemas.microsoft.com/office/drawing/2014/main" xmlns="" id="{C0901C73-DC15-4F71-BBE0-9D2FCD287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268293" name="background" descr="11MS-LessonReview">
            <a:extLst>
              <a:ext uri="{FF2B5EF4-FFF2-40B4-BE49-F238E27FC236}">
                <a16:creationId xmlns:a16="http://schemas.microsoft.com/office/drawing/2014/main" xmlns="" id="{2F7F7651-73A1-41D4-B50A-2EA63753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">
            <a:extLst>
              <a:ext uri="{FF2B5EF4-FFF2-40B4-BE49-F238E27FC236}">
                <a16:creationId xmlns:a16="http://schemas.microsoft.com/office/drawing/2014/main" xmlns="" id="{A9BFA574-13CF-4034-AC55-FA293352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43624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6" name="Answers">
            <a:extLst>
              <a:ext uri="{FF2B5EF4-FFF2-40B4-BE49-F238E27FC236}">
                <a16:creationId xmlns:a16="http://schemas.microsoft.com/office/drawing/2014/main" xmlns="" id="{FF42524D-4AD8-4D7F-9D80-ABF7AD2E8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4325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pond water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skin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cork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plants</a:t>
            </a:r>
          </a:p>
        </p:txBody>
      </p:sp>
      <p:sp>
        <p:nvSpPr>
          <p:cNvPr id="268304" name="Question">
            <a:extLst>
              <a:ext uri="{FF2B5EF4-FFF2-40B4-BE49-F238E27FC236}">
                <a16:creationId xmlns:a16="http://schemas.microsoft.com/office/drawing/2014/main" xmlns="" id="{3E892D41-09CD-462E-83B7-7F00322A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What was Robert Hooke looking at under a microscope when he first identified molecules?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xmlns="" id="{0189F040-3DC1-468D-A91A-161A601D5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269315" name="background" descr="11MS-LessonReview">
            <a:extLst>
              <a:ext uri="{FF2B5EF4-FFF2-40B4-BE49-F238E27FC236}">
                <a16:creationId xmlns:a16="http://schemas.microsoft.com/office/drawing/2014/main" xmlns="" id="{3B220C1C-93E4-41D5-AF34-52D0D367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>
            <a:extLst>
              <a:ext uri="{FF2B5EF4-FFF2-40B4-BE49-F238E27FC236}">
                <a16:creationId xmlns:a16="http://schemas.microsoft.com/office/drawing/2014/main" xmlns="" id="{1754414F-14E5-4F9E-9599-461D60F7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31051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8" name="Answers">
            <a:extLst>
              <a:ext uri="{FF2B5EF4-FFF2-40B4-BE49-F238E27FC236}">
                <a16:creationId xmlns:a16="http://schemas.microsoft.com/office/drawing/2014/main" xmlns="" id="{9BC32190-0FB7-48E4-A32C-D38AE7D22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macromolecules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cells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proteins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lipids</a:t>
            </a:r>
          </a:p>
        </p:txBody>
      </p:sp>
      <p:sp>
        <p:nvSpPr>
          <p:cNvPr id="269323" name="Question">
            <a:extLst>
              <a:ext uri="{FF2B5EF4-FFF2-40B4-BE49-F238E27FC236}">
                <a16:creationId xmlns:a16="http://schemas.microsoft.com/office/drawing/2014/main" xmlns="" id="{4AE02F1D-722D-47D9-8DB9-6CFFCD94C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What is the term for substances formed by joining many molecules together?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xmlns="" id="{E0C02D9D-222F-4EB1-B7F8-3B052123F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270339" name="Picture 3" descr="11MS-LessonReview">
            <a:extLst>
              <a:ext uri="{FF2B5EF4-FFF2-40B4-BE49-F238E27FC236}">
                <a16:creationId xmlns:a16="http://schemas.microsoft.com/office/drawing/2014/main" xmlns="" id="{01489916-5FF4-43F0-84A3-C7048FD7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>
            <a:extLst>
              <a:ext uri="{FF2B5EF4-FFF2-40B4-BE49-F238E27FC236}">
                <a16:creationId xmlns:a16="http://schemas.microsoft.com/office/drawing/2014/main" xmlns="" id="{0650D533-8E36-4186-A695-D846AEC6F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40862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2" name="Rectangle 6">
            <a:extLst>
              <a:ext uri="{FF2B5EF4-FFF2-40B4-BE49-F238E27FC236}">
                <a16:creationId xmlns:a16="http://schemas.microsoft.com/office/drawing/2014/main" xmlns="" id="{DBABBA49-3120-4F26-A5E1-85A3E9248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4797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carbohydrates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nucleic acids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lipids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proteins</a:t>
            </a:r>
          </a:p>
        </p:txBody>
      </p:sp>
      <p:sp>
        <p:nvSpPr>
          <p:cNvPr id="270346" name="Question">
            <a:extLst>
              <a:ext uri="{FF2B5EF4-FFF2-40B4-BE49-F238E27FC236}">
                <a16:creationId xmlns:a16="http://schemas.microsoft.com/office/drawing/2014/main" xmlns="" id="{2E17F719-A21B-4E3D-85D1-34D3CB39A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7086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What are large macromolecules that do not dissolve in water?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>
            <a:extLst>
              <a:ext uri="{FF2B5EF4-FFF2-40B4-BE49-F238E27FC236}">
                <a16:creationId xmlns:a16="http://schemas.microsoft.com/office/drawing/2014/main" xmlns="" id="{98C29D28-5392-4807-9930-F0467B9B4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pic>
        <p:nvPicPr>
          <p:cNvPr id="631811" name="Picture 3" descr="11MS-LessonReview">
            <a:extLst>
              <a:ext uri="{FF2B5EF4-FFF2-40B4-BE49-F238E27FC236}">
                <a16:creationId xmlns:a16="http://schemas.microsoft.com/office/drawing/2014/main" xmlns="" id="{E86C27A2-4D42-44C2-9263-9079C5CA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>
            <a:extLst>
              <a:ext uri="{FF2B5EF4-FFF2-40B4-BE49-F238E27FC236}">
                <a16:creationId xmlns:a16="http://schemas.microsoft.com/office/drawing/2014/main" xmlns="" id="{5704BFB2-4749-471F-A6F2-17BABB2B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Rectangle 10">
            <a:extLst>
              <a:ext uri="{FF2B5EF4-FFF2-40B4-BE49-F238E27FC236}">
                <a16:creationId xmlns:a16="http://schemas.microsoft.com/office/drawing/2014/main" xmlns="" id="{D769B684-9DF5-4494-AA88-6FA09284D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111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</a:t>
            </a:r>
            <a:r>
              <a:rPr lang="en-US" altLang="en-US" sz="2800"/>
              <a:t>	Nonliving things have cells.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</a:t>
            </a:r>
            <a:r>
              <a:rPr lang="en-US" altLang="en-US" sz="2800"/>
              <a:t>	Cells are made mostly of water.</a:t>
            </a:r>
          </a:p>
        </p:txBody>
      </p:sp>
      <p:sp>
        <p:nvSpPr>
          <p:cNvPr id="631819" name="title">
            <a:extLst>
              <a:ext uri="{FF2B5EF4-FFF2-40B4-BE49-F238E27FC236}">
                <a16:creationId xmlns:a16="http://schemas.microsoft.com/office/drawing/2014/main" xmlns="" id="{F5716706-A96A-49BB-997A-D78A9DEE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8" name="background" descr="11MS-LessonMenu2">
            <a:extLst>
              <a:ext uri="{FF2B5EF4-FFF2-40B4-BE49-F238E27FC236}">
                <a16:creationId xmlns:a16="http://schemas.microsoft.com/office/drawing/2014/main" xmlns="" id="{945EFE14-F41C-4F19-B0A6-7EB0BBCD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3" name="Rectangle 3">
            <a:extLst>
              <a:ext uri="{FF2B5EF4-FFF2-40B4-BE49-F238E27FC236}">
                <a16:creationId xmlns:a16="http://schemas.microsoft.com/office/drawing/2014/main" xmlns="" id="{295D8594-589D-4616-9A6F-0889EE189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</a:t>
            </a:r>
          </a:p>
        </p:txBody>
      </p:sp>
      <p:pic>
        <p:nvPicPr>
          <p:cNvPr id="220169" name="Picture 9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FD95521-627C-467E-882C-E6822199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0" name="KC_art" descr="11MC_KeyConcept">
            <a:extLst>
              <a:ext uri="{FF2B5EF4-FFF2-40B4-BE49-F238E27FC236}">
                <a16:creationId xmlns:a16="http://schemas.microsoft.com/office/drawing/2014/main" xmlns="" id="{1C2B0709-4007-44CD-9688-7C4E06BA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72" name="txt_box">
            <a:extLst>
              <a:ext uri="{FF2B5EF4-FFF2-40B4-BE49-F238E27FC236}">
                <a16:creationId xmlns:a16="http://schemas.microsoft.com/office/drawing/2014/main" xmlns="" id="{D13EBB51-4317-4AB2-BCD7-8386CD846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6645275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How are prokaryotic cells and eukaryotic cells similar, and how are they different?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What do the structures in a cell do?</a:t>
            </a:r>
          </a:p>
        </p:txBody>
      </p:sp>
      <p:sp>
        <p:nvSpPr>
          <p:cNvPr id="220173" name="Rectangle 13">
            <a:extLst>
              <a:ext uri="{FF2B5EF4-FFF2-40B4-BE49-F238E27FC236}">
                <a16:creationId xmlns:a16="http://schemas.microsoft.com/office/drawing/2014/main" xmlns="" id="{3FD25FFB-5116-49E4-B051-6F655A26D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The Cell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7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0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2" name="Picture 8" descr="11MS-LessonMenu2">
            <a:extLst>
              <a:ext uri="{FF2B5EF4-FFF2-40B4-BE49-F238E27FC236}">
                <a16:creationId xmlns:a16="http://schemas.microsoft.com/office/drawing/2014/main" xmlns="" id="{E3F741FE-4A9B-48B0-90BB-4240F136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8" name="Rectangle 4">
            <a:extLst>
              <a:ext uri="{FF2B5EF4-FFF2-40B4-BE49-F238E27FC236}">
                <a16:creationId xmlns:a16="http://schemas.microsoft.com/office/drawing/2014/main" xmlns="" id="{F884AD51-6A94-43F5-A93B-E44F10764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</a:t>
            </a:r>
          </a:p>
        </p:txBody>
      </p:sp>
      <p:pic>
        <p:nvPicPr>
          <p:cNvPr id="221193" name="Vocab_art" descr="11MC_Vocabulary">
            <a:extLst>
              <a:ext uri="{FF2B5EF4-FFF2-40B4-BE49-F238E27FC236}">
                <a16:creationId xmlns:a16="http://schemas.microsoft.com/office/drawing/2014/main" xmlns="" id="{6E146FB1-F0A9-40D4-86EE-1D631EC7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5" name="txt_box">
            <a:extLst>
              <a:ext uri="{FF2B5EF4-FFF2-40B4-BE49-F238E27FC236}">
                <a16:creationId xmlns:a16="http://schemas.microsoft.com/office/drawing/2014/main" xmlns="" id="{669E3697-2121-4663-A3DF-35F7A2B1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32162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6" name="cell_membrane.wav"/>
                </a:hlinkClick>
              </a:rPr>
              <a:t>cell membrane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7" name="cell_wall.wav"/>
                </a:hlinkClick>
              </a:rPr>
              <a:t>cell wall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8" name="cytoplasm.wav"/>
                </a:hlinkClick>
              </a:rPr>
              <a:t>cytoplasm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9" name="cytoskeleton.wav"/>
                </a:hlinkClick>
              </a:rPr>
              <a:t>cytoskeleton</a:t>
            </a:r>
            <a:endParaRPr lang="en-US" altLang="en-US" sz="2800">
              <a:solidFill>
                <a:srgbClr val="0069B6"/>
              </a:solidFill>
            </a:endParaRPr>
          </a:p>
        </p:txBody>
      </p:sp>
      <p:sp>
        <p:nvSpPr>
          <p:cNvPr id="221196" name="Rectangle 12">
            <a:extLst>
              <a:ext uri="{FF2B5EF4-FFF2-40B4-BE49-F238E27FC236}">
                <a16:creationId xmlns:a16="http://schemas.microsoft.com/office/drawing/2014/main" xmlns="" id="{951493E3-1A0A-42D1-B70F-488B79A9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The Cell</a:t>
            </a:r>
          </a:p>
        </p:txBody>
      </p:sp>
      <p:sp>
        <p:nvSpPr>
          <p:cNvPr id="221197" name="Text Box 13">
            <a:extLst>
              <a:ext uri="{FF2B5EF4-FFF2-40B4-BE49-F238E27FC236}">
                <a16:creationId xmlns:a16="http://schemas.microsoft.com/office/drawing/2014/main" xmlns="" id="{03B16D1D-B1BD-472A-B394-C6168F19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2727325"/>
            <a:ext cx="3609975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0" name="organelle.wav"/>
                </a:hlinkClick>
              </a:rPr>
              <a:t>organelle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1" name="nucleus_1.wav"/>
                </a:hlinkClick>
              </a:rPr>
              <a:t>nucleus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2" name="chloroplast.wav"/>
                </a:hlinkClick>
              </a:rPr>
              <a:t>chloroplast</a:t>
            </a:r>
            <a:endParaRPr lang="en-US" altLang="en-US" sz="2800">
              <a:solidFill>
                <a:srgbClr val="0069B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1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1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1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5" grpId="0" build="p"/>
      <p:bldP spid="22119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9" name="Picture 11" descr="C203_L1_P011a">
            <a:extLst>
              <a:ext uri="{FF2B5EF4-FFF2-40B4-BE49-F238E27FC236}">
                <a16:creationId xmlns:a16="http://schemas.microsoft.com/office/drawing/2014/main" xmlns="" id="{455B46D1-CFD8-4E64-876C-6411DD1E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8"/>
          <a:stretch>
            <a:fillRect/>
          </a:stretch>
        </p:blipFill>
        <p:spPr bwMode="auto">
          <a:xfrm>
            <a:off x="4781550" y="1901825"/>
            <a:ext cx="3436938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0" name="Rectangle 2">
            <a:extLst>
              <a:ext uri="{FF2B5EF4-FFF2-40B4-BE49-F238E27FC236}">
                <a16:creationId xmlns:a16="http://schemas.microsoft.com/office/drawing/2014/main" xmlns="" id="{67F270A3-93E7-46ED-9748-5032F3640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222217" name="txt_box">
            <a:extLst>
              <a:ext uri="{FF2B5EF4-FFF2-40B4-BE49-F238E27FC236}">
                <a16:creationId xmlns:a16="http://schemas.microsoft.com/office/drawing/2014/main" xmlns="" id="{56190AEC-F533-4E67-AFA7-AB125CD1C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40360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</a:pPr>
            <a:r>
              <a:rPr lang="en-US" altLang="en-US"/>
              <a:t>The size and shape of a cell relates to its job or function.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</a:pPr>
            <a:r>
              <a:rPr lang="en-US" altLang="en-US"/>
              <a:t>Cells are made of </a:t>
            </a:r>
            <a:br>
              <a:rPr lang="en-US" altLang="en-US"/>
            </a:br>
            <a:r>
              <a:rPr lang="en-US" altLang="en-US"/>
              <a:t>different structures </a:t>
            </a:r>
            <a:br>
              <a:rPr lang="en-US" altLang="en-US"/>
            </a:br>
            <a:r>
              <a:rPr lang="en-US" altLang="en-US"/>
              <a:t>that perform different</a:t>
            </a:r>
            <a:br>
              <a:rPr lang="en-US" altLang="en-US"/>
            </a:br>
            <a:r>
              <a:rPr lang="en-US" altLang="en-US"/>
              <a:t>functions that keep a </a:t>
            </a:r>
            <a:br>
              <a:rPr lang="en-US" altLang="en-US"/>
            </a:br>
            <a:r>
              <a:rPr lang="en-US" altLang="en-US"/>
              <a:t>cell alive.</a:t>
            </a:r>
          </a:p>
        </p:txBody>
      </p:sp>
      <p:sp>
        <p:nvSpPr>
          <p:cNvPr id="222218" name="title">
            <a:extLst>
              <a:ext uri="{FF2B5EF4-FFF2-40B4-BE49-F238E27FC236}">
                <a16:creationId xmlns:a16="http://schemas.microsoft.com/office/drawing/2014/main" xmlns="" id="{C627B0F3-62F7-43CC-976D-A4BFD573B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Shape and Movement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7" grpId="0" build="p"/>
      <p:bldP spid="2222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>
            <a:extLst>
              <a:ext uri="{FF2B5EF4-FFF2-40B4-BE49-F238E27FC236}">
                <a16:creationId xmlns:a16="http://schemas.microsoft.com/office/drawing/2014/main" xmlns="" id="{611F81EB-453F-43EF-953B-832025C53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91203" name="txt_box">
            <a:extLst>
              <a:ext uri="{FF2B5EF4-FFF2-40B4-BE49-F238E27FC236}">
                <a16:creationId xmlns:a16="http://schemas.microsoft.com/office/drawing/2014/main" xmlns="" id="{865B18A2-820A-4CD7-B948-36F109A48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84175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cell_membrane.wav"/>
                </a:hlinkClick>
              </a:rPr>
              <a:t>cell membrane</a:t>
            </a:r>
            <a:r>
              <a:rPr lang="en-US" altLang="en-US" b="1"/>
              <a:t> </a:t>
            </a:r>
            <a:r>
              <a:rPr lang="en-US" altLang="en-US"/>
              <a:t>is a flexible covering that protects the inside of a cell from the environment outside a cell.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cell_wall.wav"/>
                </a:hlinkClick>
              </a:rPr>
              <a:t>cell wall</a:t>
            </a:r>
            <a:r>
              <a:rPr lang="en-US" altLang="en-US"/>
              <a:t> is a stiff structure outside the cell membrane that protects a cell from attack by viruses and other harmful organisms.</a:t>
            </a:r>
          </a:p>
        </p:txBody>
      </p:sp>
      <p:sp>
        <p:nvSpPr>
          <p:cNvPr id="691204" name="title">
            <a:extLst>
              <a:ext uri="{FF2B5EF4-FFF2-40B4-BE49-F238E27FC236}">
                <a16:creationId xmlns:a16="http://schemas.microsoft.com/office/drawing/2014/main" xmlns="" id="{A6EE211B-7F0B-4513-A95D-A66F2D374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Shape and Movement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xmlns="" id="{0B66D3F9-7671-43AD-9AD4-F114BB74E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pic>
        <p:nvPicPr>
          <p:cNvPr id="153608" name="dead_back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2159588B-910D-4F6F-A9BA-37F69E7E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0" name="BI_Textbox">
            <a:extLst>
              <a:ext uri="{FF2B5EF4-FFF2-40B4-BE49-F238E27FC236}">
                <a16:creationId xmlns:a16="http://schemas.microsoft.com/office/drawing/2014/main" xmlns="" id="{C62C7D3E-F4DA-40AF-AAA9-1A48A238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06600"/>
            <a:ext cx="48006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How do the structures and processes of a cell enable it to survive?</a:t>
            </a:r>
          </a:p>
        </p:txBody>
      </p:sp>
      <p:pic>
        <p:nvPicPr>
          <p:cNvPr id="153613" name="Picture 13" descr="big_idea_fl">
            <a:extLst>
              <a:ext uri="{FF2B5EF4-FFF2-40B4-BE49-F238E27FC236}">
                <a16:creationId xmlns:a16="http://schemas.microsoft.com/office/drawing/2014/main" xmlns="" id="{45B24494-F151-47B1-BE59-21D5F185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30400"/>
            <a:ext cx="24860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>
            <a:extLst>
              <a:ext uri="{FF2B5EF4-FFF2-40B4-BE49-F238E27FC236}">
                <a16:creationId xmlns:a16="http://schemas.microsoft.com/office/drawing/2014/main" xmlns="" id="{02D58479-A6FC-4396-BF6A-57D124147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40357" name="Rectangle 5">
            <a:extLst>
              <a:ext uri="{FF2B5EF4-FFF2-40B4-BE49-F238E27FC236}">
                <a16:creationId xmlns:a16="http://schemas.microsoft.com/office/drawing/2014/main" xmlns="" id="{38B21D5A-0DF2-4932-A3ED-B0D29AC487C1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679450" y="914400"/>
            <a:ext cx="7321550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0362" name="Group 10">
            <a:extLst>
              <a:ext uri="{FF2B5EF4-FFF2-40B4-BE49-F238E27FC236}">
                <a16:creationId xmlns:a16="http://schemas.microsoft.com/office/drawing/2014/main" xmlns="" id="{71FCD7B8-1429-4FB3-9F1C-A686D1B2BB6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524000"/>
            <a:ext cx="7315200" cy="4370388"/>
            <a:chOff x="890" y="1605"/>
            <a:chExt cx="3811" cy="2277"/>
          </a:xfrm>
        </p:grpSpPr>
        <p:pic>
          <p:nvPicPr>
            <p:cNvPr id="740356" name="Picture 4" descr="C203_L2_P013a">
              <a:extLst>
                <a:ext uri="{FF2B5EF4-FFF2-40B4-BE49-F238E27FC236}">
                  <a16:creationId xmlns:a16="http://schemas.microsoft.com/office/drawing/2014/main" xmlns="" id="{559497F3-D4D0-4D55-9D01-907CC9093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10"/>
            <a:stretch>
              <a:fillRect/>
            </a:stretch>
          </p:blipFill>
          <p:spPr bwMode="auto">
            <a:xfrm>
              <a:off x="981" y="1608"/>
              <a:ext cx="3720" cy="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0358" name="Rectangle 6">
              <a:extLst>
                <a:ext uri="{FF2B5EF4-FFF2-40B4-BE49-F238E27FC236}">
                  <a16:creationId xmlns:a16="http://schemas.microsoft.com/office/drawing/2014/main" xmlns="" id="{C316EE15-8EA8-49B8-93F3-916456043F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90" y="1605"/>
              <a:ext cx="1220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0360" name="txt_box">
            <a:extLst>
              <a:ext uri="{FF2B5EF4-FFF2-40B4-BE49-F238E27FC236}">
                <a16:creationId xmlns:a16="http://schemas.microsoft.com/office/drawing/2014/main" xmlns="" id="{6E14EF86-03C4-4D33-86F4-FD7A37824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620000" cy="1090613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altLang="en-US"/>
              <a:t>The cytoskeleton maintains the shape of an animal cell.</a:t>
            </a:r>
          </a:p>
        </p:txBody>
      </p:sp>
      <p:pic>
        <p:nvPicPr>
          <p:cNvPr id="740363" name="Picture 11" descr="11MSS-Concept_Motion">
            <a:hlinkClick r:id="rId5" highlightClick="1"/>
            <a:extLst>
              <a:ext uri="{FF2B5EF4-FFF2-40B4-BE49-F238E27FC236}">
                <a16:creationId xmlns:a16="http://schemas.microsoft.com/office/drawing/2014/main" xmlns="" id="{50043583-83F0-437D-A226-E517C7F59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26138"/>
            <a:ext cx="2057400" cy="3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>
            <a:extLst>
              <a:ext uri="{FF2B5EF4-FFF2-40B4-BE49-F238E27FC236}">
                <a16:creationId xmlns:a16="http://schemas.microsoft.com/office/drawing/2014/main" xmlns="" id="{C5FC1D9F-7B5C-4322-A962-447D8AA63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41379" name="txt_box">
            <a:extLst>
              <a:ext uri="{FF2B5EF4-FFF2-40B4-BE49-F238E27FC236}">
                <a16:creationId xmlns:a16="http://schemas.microsoft.com/office/drawing/2014/main" xmlns="" id="{D680F638-F220-414A-BFE5-A6C15E11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04"/>
              </a:buClr>
            </a:pPr>
            <a:r>
              <a:rPr lang="en-US" altLang="en-US"/>
              <a:t>Cell appendages, like flagella and cilia, are often used for movement.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cytoskeleton.wav"/>
                </a:hlinkClick>
              </a:rPr>
              <a:t>cytoskeleton</a:t>
            </a:r>
            <a:r>
              <a:rPr lang="en-US" altLang="en-US" b="1"/>
              <a:t> </a:t>
            </a:r>
            <a:r>
              <a:rPr lang="en-US" altLang="en-US"/>
              <a:t>is a network of threadlike proteins that are joined together.</a:t>
            </a:r>
          </a:p>
        </p:txBody>
      </p:sp>
      <p:sp>
        <p:nvSpPr>
          <p:cNvPr id="741380" name="title">
            <a:extLst>
              <a:ext uri="{FF2B5EF4-FFF2-40B4-BE49-F238E27FC236}">
                <a16:creationId xmlns:a16="http://schemas.microsoft.com/office/drawing/2014/main" xmlns="" id="{01E56598-C5B2-4BC2-BF5A-528955013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Shape and Movement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xmlns="" id="{2DE38479-4C38-4048-9413-C25E705D0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grpSp>
        <p:nvGrpSpPr>
          <p:cNvPr id="256016" name="Group 16">
            <a:extLst>
              <a:ext uri="{FF2B5EF4-FFF2-40B4-BE49-F238E27FC236}">
                <a16:creationId xmlns:a16="http://schemas.microsoft.com/office/drawing/2014/main" xmlns="" id="{B2B0CC3C-FCA4-4CF7-928F-20754B9734F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219200"/>
            <a:ext cx="6981825" cy="4327525"/>
            <a:chOff x="384" y="1464"/>
            <a:chExt cx="3870" cy="2399"/>
          </a:xfrm>
        </p:grpSpPr>
        <p:pic>
          <p:nvPicPr>
            <p:cNvPr id="256008" name="Picture 8" descr="C203_L2_P012a">
              <a:extLst>
                <a:ext uri="{FF2B5EF4-FFF2-40B4-BE49-F238E27FC236}">
                  <a16:creationId xmlns:a16="http://schemas.microsoft.com/office/drawing/2014/main" xmlns="" id="{EFF685E2-BBCF-4754-8B64-3409F3FCF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28"/>
            <a:stretch>
              <a:fillRect/>
            </a:stretch>
          </p:blipFill>
          <p:spPr bwMode="auto">
            <a:xfrm>
              <a:off x="384" y="1491"/>
              <a:ext cx="3870" cy="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11" name="Rectangle 11">
              <a:extLst>
                <a:ext uri="{FF2B5EF4-FFF2-40B4-BE49-F238E27FC236}">
                  <a16:creationId xmlns:a16="http://schemas.microsoft.com/office/drawing/2014/main" xmlns="" id="{0DFDDCB0-36F6-4317-B618-741BE6D870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4" y="1464"/>
              <a:ext cx="985" cy="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14" name="txt_box">
            <a:extLst>
              <a:ext uri="{FF2B5EF4-FFF2-40B4-BE49-F238E27FC236}">
                <a16:creationId xmlns:a16="http://schemas.microsoft.com/office/drawing/2014/main" xmlns="" id="{7EE7C635-634A-40E6-B22C-8AAF4F433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620000" cy="968375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altLang="en-US"/>
              <a:t>The cell wall maintains the shape of a plant cell.</a:t>
            </a:r>
          </a:p>
        </p:txBody>
      </p:sp>
      <p:pic>
        <p:nvPicPr>
          <p:cNvPr id="256017" name="Picture 17" descr="11MSS-Concept_Motion">
            <a:hlinkClick r:id="rId5" highlightClick="1"/>
            <a:extLst>
              <a:ext uri="{FF2B5EF4-FFF2-40B4-BE49-F238E27FC236}">
                <a16:creationId xmlns:a16="http://schemas.microsoft.com/office/drawing/2014/main" xmlns="" id="{AC1EC499-FEC1-4664-B58A-38037254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2057400" cy="3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>
            <a:extLst>
              <a:ext uri="{FF2B5EF4-FFF2-40B4-BE49-F238E27FC236}">
                <a16:creationId xmlns:a16="http://schemas.microsoft.com/office/drawing/2014/main" xmlns="" id="{0AD1C98D-E201-4FC6-B499-84EFF964D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94275" name="txt_box">
            <a:extLst>
              <a:ext uri="{FF2B5EF4-FFF2-40B4-BE49-F238E27FC236}">
                <a16:creationId xmlns:a16="http://schemas.microsoft.com/office/drawing/2014/main" xmlns="" id="{83BF8F07-2F4B-45CA-9102-80FEC6D5E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rgbClr val="0069B6"/>
                </a:solidFill>
                <a:cs typeface="Arial" panose="020B0604020202020204" pitchFamily="34" charset="0"/>
                <a:hlinkClick r:id="" action="ppaction://noaction">
                  <a:snd r:embed="rId4" name="cytoplasm.wav"/>
                </a:hlinkClick>
              </a:rPr>
              <a:t>Cytoplasm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is fluid inside a cell that contains most of the cell’s water, salts, other molecules, and the cytoskeleton.</a:t>
            </a:r>
          </a:p>
        </p:txBody>
      </p:sp>
      <p:sp>
        <p:nvSpPr>
          <p:cNvPr id="694276" name="title">
            <a:extLst>
              <a:ext uri="{FF2B5EF4-FFF2-40B4-BE49-F238E27FC236}">
                <a16:creationId xmlns:a16="http://schemas.microsoft.com/office/drawing/2014/main" xmlns="" id="{2002C24D-3CFA-4CDB-AB75-C33628E2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Shape and Movement </a:t>
            </a:r>
            <a:r>
              <a:rPr lang="en-US" altLang="en-US" sz="1600" b="1"/>
              <a:t>(cont.)</a:t>
            </a:r>
          </a:p>
        </p:txBody>
      </p:sp>
      <p:sp>
        <p:nvSpPr>
          <p:cNvPr id="694277" name="Text Box 5">
            <a:extLst>
              <a:ext uri="{FF2B5EF4-FFF2-40B4-BE49-F238E27FC236}">
                <a16:creationId xmlns:a16="http://schemas.microsoft.com/office/drawing/2014/main" xmlns="" id="{BCFFCC50-6ED1-4E5E-9C37-4752AFA3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3765550"/>
            <a:ext cx="632460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>
                <a:solidFill>
                  <a:srgbClr val="11873B"/>
                </a:solidFill>
              </a:rPr>
              <a:t>cytoplasm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</a:rPr>
              <a:t>from Greek </a:t>
            </a:r>
            <a:r>
              <a:rPr lang="en-US" altLang="en-US" i="1">
                <a:solidFill>
                  <a:srgbClr val="000000"/>
                </a:solidFill>
              </a:rPr>
              <a:t>kytos,</a:t>
            </a:r>
            <a:r>
              <a:rPr lang="en-US" altLang="en-US">
                <a:solidFill>
                  <a:srgbClr val="000000"/>
                </a:solidFill>
              </a:rPr>
              <a:t> means “hollow vessel”; and </a:t>
            </a:r>
            <a:r>
              <a:rPr lang="en-US" altLang="en-US" i="1">
                <a:solidFill>
                  <a:srgbClr val="000000"/>
                </a:solidFill>
              </a:rPr>
              <a:t>plasma,</a:t>
            </a:r>
            <a:r>
              <a:rPr lang="en-US" altLang="en-US">
                <a:solidFill>
                  <a:srgbClr val="000000"/>
                </a:solidFill>
              </a:rPr>
              <a:t> means “something molded”</a:t>
            </a:r>
          </a:p>
        </p:txBody>
      </p:sp>
      <p:grpSp>
        <p:nvGrpSpPr>
          <p:cNvPr id="694278" name="Group 6">
            <a:extLst>
              <a:ext uri="{FF2B5EF4-FFF2-40B4-BE49-F238E27FC236}">
                <a16:creationId xmlns:a16="http://schemas.microsoft.com/office/drawing/2014/main" xmlns="" id="{8789C586-51E2-4181-997B-59E7E9B59295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3055938"/>
            <a:ext cx="7186612" cy="2987675"/>
            <a:chOff x="477" y="851"/>
            <a:chExt cx="4527" cy="1882"/>
          </a:xfrm>
        </p:grpSpPr>
        <p:sp>
          <p:nvSpPr>
            <p:cNvPr id="694279" name="Rectangle 7">
              <a:extLst>
                <a:ext uri="{FF2B5EF4-FFF2-40B4-BE49-F238E27FC236}">
                  <a16:creationId xmlns:a16="http://schemas.microsoft.com/office/drawing/2014/main" xmlns="" id="{F80A3E8F-2905-4A5B-BA7A-BE57D988B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044"/>
              <a:ext cx="4527" cy="1689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0" name="Rectangle 8">
              <a:extLst>
                <a:ext uri="{FF2B5EF4-FFF2-40B4-BE49-F238E27FC236}">
                  <a16:creationId xmlns:a16="http://schemas.microsoft.com/office/drawing/2014/main" xmlns="" id="{D1049EC4-DD54-4034-9D36-AA16675F3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930"/>
              <a:ext cx="1847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4281" name="Picture 9" descr="WordOrigin_head">
              <a:extLst>
                <a:ext uri="{FF2B5EF4-FFF2-40B4-BE49-F238E27FC236}">
                  <a16:creationId xmlns:a16="http://schemas.microsoft.com/office/drawing/2014/main" xmlns="" id="{DC1A6D94-7093-4DE0-8C6F-7DA19BA36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585" y="851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build="p"/>
      <p:bldP spid="6942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>
            <a:extLst>
              <a:ext uri="{FF2B5EF4-FFF2-40B4-BE49-F238E27FC236}">
                <a16:creationId xmlns:a16="http://schemas.microsoft.com/office/drawing/2014/main" xmlns="" id="{16F0A39B-36AE-4545-BA82-0176AFDF8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93251" name="txt_box">
            <a:extLst>
              <a:ext uri="{FF2B5EF4-FFF2-40B4-BE49-F238E27FC236}">
                <a16:creationId xmlns:a16="http://schemas.microsoft.com/office/drawing/2014/main" xmlns="" id="{7196655C-64B5-4D41-92EE-CFBDD42E0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04"/>
              </a:buClr>
            </a:pPr>
            <a:r>
              <a:rPr lang="en-US" altLang="en-US"/>
              <a:t>With more advanced microscopes, scientists discovered that all cells can be grouped into two types:</a:t>
            </a:r>
          </a:p>
          <a:p>
            <a:pPr lvl="1">
              <a:buClr>
                <a:srgbClr val="E40004"/>
              </a:buClr>
              <a:buFontTx/>
              <a:buChar char="•"/>
            </a:pPr>
            <a:r>
              <a:rPr lang="en-US" altLang="en-US" sz="3200"/>
              <a:t>prokaryotic cells</a:t>
            </a:r>
          </a:p>
          <a:p>
            <a:pPr lvl="1">
              <a:buClr>
                <a:srgbClr val="E40004"/>
              </a:buClr>
              <a:buFontTx/>
              <a:buChar char="•"/>
            </a:pPr>
            <a:r>
              <a:rPr lang="en-US" altLang="en-US" sz="3200"/>
              <a:t>eukaryotic cells</a:t>
            </a:r>
          </a:p>
        </p:txBody>
      </p:sp>
      <p:sp>
        <p:nvSpPr>
          <p:cNvPr id="693252" name="title">
            <a:extLst>
              <a:ext uri="{FF2B5EF4-FFF2-40B4-BE49-F238E27FC236}">
                <a16:creationId xmlns:a16="http://schemas.microsoft.com/office/drawing/2014/main" xmlns="" id="{36FC2250-835A-4300-9D24-206266D98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Types</a:t>
            </a:r>
            <a:endParaRPr lang="en-US" altLang="en-US" sz="1600" b="1"/>
          </a:p>
        </p:txBody>
      </p:sp>
      <p:sp>
        <p:nvSpPr>
          <p:cNvPr id="693253" name="Rectangle 5">
            <a:extLst>
              <a:ext uri="{FF2B5EF4-FFF2-40B4-BE49-F238E27FC236}">
                <a16:creationId xmlns:a16="http://schemas.microsoft.com/office/drawing/2014/main" xmlns="" id="{DA04A54A-8BFB-4828-A72B-FCE4AAD90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4346575"/>
            <a:ext cx="7620000" cy="968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Most prokaryotic cells are unicellular organisms called prokaryotes.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uiExpand="1" build="p"/>
      <p:bldP spid="693252" grpId="0"/>
      <p:bldP spid="69325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33" name="Picture 9" descr="C203_L2_P014a">
            <a:extLst>
              <a:ext uri="{FF2B5EF4-FFF2-40B4-BE49-F238E27FC236}">
                <a16:creationId xmlns:a16="http://schemas.microsoft.com/office/drawing/2014/main" xmlns="" id="{04EC2B14-F12E-4014-90C9-3C72E138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3" b="8325"/>
          <a:stretch>
            <a:fillRect/>
          </a:stretch>
        </p:blipFill>
        <p:spPr bwMode="auto">
          <a:xfrm>
            <a:off x="1565275" y="2670175"/>
            <a:ext cx="5895975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36" name="Rectangle 12">
            <a:extLst>
              <a:ext uri="{FF2B5EF4-FFF2-40B4-BE49-F238E27FC236}">
                <a16:creationId xmlns:a16="http://schemas.microsoft.com/office/drawing/2014/main" xmlns="" id="{14E795CD-6AD4-4BA4-8BD6-75834E056479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384300" y="1552575"/>
            <a:ext cx="6480175" cy="884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xmlns="" id="{4F6BBBF7-DC7C-4496-964D-6A85F5AC9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717834" name="Picture 10" descr="C203_L2_P014b">
            <a:extLst>
              <a:ext uri="{FF2B5EF4-FFF2-40B4-BE49-F238E27FC236}">
                <a16:creationId xmlns:a16="http://schemas.microsoft.com/office/drawing/2014/main" xmlns="" id="{924C7F03-3A83-4229-BFA6-9CBEFCCA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5" b="3468"/>
          <a:stretch>
            <a:fillRect/>
          </a:stretch>
        </p:blipFill>
        <p:spPr bwMode="auto">
          <a:xfrm>
            <a:off x="1546225" y="2466975"/>
            <a:ext cx="5895975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40" name="txt_box">
            <a:extLst>
              <a:ext uri="{FF2B5EF4-FFF2-40B4-BE49-F238E27FC236}">
                <a16:creationId xmlns:a16="http://schemas.microsoft.com/office/drawing/2014/main" xmlns="" id="{12302125-DDB6-4715-9457-37B948F44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altLang="en-US"/>
              <a:t>The genetic material in a prokaryotic cell is not surrounded by a membrane.</a:t>
            </a:r>
          </a:p>
        </p:txBody>
      </p:sp>
      <p:sp>
        <p:nvSpPr>
          <p:cNvPr id="717841" name="Text Box 17">
            <a:extLst>
              <a:ext uri="{FF2B5EF4-FFF2-40B4-BE49-F238E27FC236}">
                <a16:creationId xmlns:a16="http://schemas.microsoft.com/office/drawing/2014/main" xmlns="" id="{75058EC0-FA09-42FD-BBD2-FE3433F65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Types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4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>
            <a:extLst>
              <a:ext uri="{FF2B5EF4-FFF2-40B4-BE49-F238E27FC236}">
                <a16:creationId xmlns:a16="http://schemas.microsoft.com/office/drawing/2014/main" xmlns="" id="{8CF3E66F-5ECF-4DCE-8E4F-9F2C8D2BE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40003" name="Rectangle 3">
            <a:extLst>
              <a:ext uri="{FF2B5EF4-FFF2-40B4-BE49-F238E27FC236}">
                <a16:creationId xmlns:a16="http://schemas.microsoft.com/office/drawing/2014/main" xmlns="" id="{1DEAA281-272D-4B29-9F28-9071D5564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Plants, animals, fungi, and protists are all made of eukaryotic cells and are called eukaryotes.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In eukaryotic cells, the genetic material is surrounded by a membrane.</a:t>
            </a:r>
          </a:p>
        </p:txBody>
      </p:sp>
      <p:sp>
        <p:nvSpPr>
          <p:cNvPr id="640005" name="Text Box 5">
            <a:extLst>
              <a:ext uri="{FF2B5EF4-FFF2-40B4-BE49-F238E27FC236}">
                <a16:creationId xmlns:a16="http://schemas.microsoft.com/office/drawing/2014/main" xmlns="" id="{58A61005-0D1B-4821-8C4D-97142A644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Types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>
            <a:extLst>
              <a:ext uri="{FF2B5EF4-FFF2-40B4-BE49-F238E27FC236}">
                <a16:creationId xmlns:a16="http://schemas.microsoft.com/office/drawing/2014/main" xmlns="" id="{F61C6ACB-EAEA-4C65-B96C-B71813F08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42407" name="txt_box">
            <a:extLst>
              <a:ext uri="{FF2B5EF4-FFF2-40B4-BE49-F238E27FC236}">
                <a16:creationId xmlns:a16="http://schemas.microsoft.com/office/drawing/2014/main" xmlns="" id="{426CFAF1-B82D-4D00-85DC-3E7944C43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4876800" cy="3281363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Every eukaryotic cell has membrane-surrounded </a:t>
            </a:r>
            <a:r>
              <a:rPr lang="en-US" altLang="en-US" b="1">
                <a:solidFill>
                  <a:srgbClr val="0069B6"/>
                </a:solidFill>
                <a:cs typeface="Arial" panose="020B0604020202020204" pitchFamily="34" charset="0"/>
                <a:hlinkClick r:id="" action="ppaction://noaction">
                  <a:snd r:embed="rId4" name="organelle.wav"/>
                </a:hlinkClick>
              </a:rPr>
              <a:t>organelles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, which have specialized functions and enable the cell to carry out different functions at the same time.</a:t>
            </a:r>
          </a:p>
        </p:txBody>
      </p:sp>
      <p:pic>
        <p:nvPicPr>
          <p:cNvPr id="742414" name="Picture 14" descr="132">
            <a:extLst>
              <a:ext uri="{FF2B5EF4-FFF2-40B4-BE49-F238E27FC236}">
                <a16:creationId xmlns:a16="http://schemas.microsoft.com/office/drawing/2014/main" xmlns="" id="{69754FC9-B8EE-4A25-9BDC-99A3AAE2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28003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>
            <a:extLst>
              <a:ext uri="{FF2B5EF4-FFF2-40B4-BE49-F238E27FC236}">
                <a16:creationId xmlns:a16="http://schemas.microsoft.com/office/drawing/2014/main" xmlns="" id="{041D65AB-68A8-4158-B79F-A17EACD58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24996" name="Text Box 4">
            <a:extLst>
              <a:ext uri="{FF2B5EF4-FFF2-40B4-BE49-F238E27FC236}">
                <a16:creationId xmlns:a16="http://schemas.microsoft.com/office/drawing/2014/main" xmlns="" id="{55C187F9-299C-4318-A3D1-1C08E1178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Types </a:t>
            </a:r>
            <a:r>
              <a:rPr lang="en-US" altLang="en-US" sz="1600" b="1"/>
              <a:t>(cont.)</a:t>
            </a:r>
          </a:p>
        </p:txBody>
      </p:sp>
      <p:grpSp>
        <p:nvGrpSpPr>
          <p:cNvPr id="725008" name="Group 16">
            <a:extLst>
              <a:ext uri="{FF2B5EF4-FFF2-40B4-BE49-F238E27FC236}">
                <a16:creationId xmlns:a16="http://schemas.microsoft.com/office/drawing/2014/main" xmlns="" id="{8477D4A8-2C49-46F0-A22F-6CFFF367E9C3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809750"/>
            <a:ext cx="7577137" cy="2616200"/>
            <a:chOff x="405" y="1140"/>
            <a:chExt cx="4773" cy="1648"/>
          </a:xfrm>
        </p:grpSpPr>
        <p:sp>
          <p:nvSpPr>
            <p:cNvPr id="725004" name="Rectangle 12">
              <a:extLst>
                <a:ext uri="{FF2B5EF4-FFF2-40B4-BE49-F238E27FC236}">
                  <a16:creationId xmlns:a16="http://schemas.microsoft.com/office/drawing/2014/main" xmlns="" id="{CADA5B65-4B9B-4692-A343-6A1FE8493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1436"/>
              <a:ext cx="4527" cy="1352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005" name="Rectangle 13">
              <a:extLst>
                <a:ext uri="{FF2B5EF4-FFF2-40B4-BE49-F238E27FC236}">
                  <a16:creationId xmlns:a16="http://schemas.microsoft.com/office/drawing/2014/main" xmlns="" id="{0C3D3045-7B44-4735-88DD-A371A77C1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1358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5006" name="Picture 14" descr="MA_Key-Concept_head">
              <a:extLst>
                <a:ext uri="{FF2B5EF4-FFF2-40B4-BE49-F238E27FC236}">
                  <a16:creationId xmlns:a16="http://schemas.microsoft.com/office/drawing/2014/main" xmlns="" id="{5E65BCC2-6E22-4F90-886A-56A9325C8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" y="1140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5007" name="Text Box 15">
            <a:extLst>
              <a:ext uri="{FF2B5EF4-FFF2-40B4-BE49-F238E27FC236}">
                <a16:creationId xmlns:a16="http://schemas.microsoft.com/office/drawing/2014/main" xmlns="" id="{6499DD22-5747-4A46-BECE-66C04BE25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701925"/>
            <a:ext cx="5567362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How are prokaryotic cells and eukaryotic cells similar, and how are they different?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>
            <a:extLst>
              <a:ext uri="{FF2B5EF4-FFF2-40B4-BE49-F238E27FC236}">
                <a16:creationId xmlns:a16="http://schemas.microsoft.com/office/drawing/2014/main" xmlns="" id="{AC4C2853-61EE-4461-9CAA-0EE632D86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33865" name="Rectangle 9">
            <a:extLst>
              <a:ext uri="{FF2B5EF4-FFF2-40B4-BE49-F238E27FC236}">
                <a16:creationId xmlns:a16="http://schemas.microsoft.com/office/drawing/2014/main" xmlns="" id="{0A7D7B1D-5D71-4A9E-B995-D4F97A526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Organelles enable cells to carry out different functions at the same time.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nucleus_1.wav"/>
                </a:hlinkClick>
              </a:rPr>
              <a:t>nucleus</a:t>
            </a:r>
            <a:r>
              <a:rPr lang="en-US" altLang="en-US" b="1"/>
              <a:t> </a:t>
            </a:r>
            <a:r>
              <a:rPr lang="en-US" altLang="en-US"/>
              <a:t>is the part of a eukaryotic cell that directs cell activities and contains genetic information stored in DNA.</a:t>
            </a:r>
          </a:p>
        </p:txBody>
      </p:sp>
      <p:sp>
        <p:nvSpPr>
          <p:cNvPr id="633866" name="Text Box 10">
            <a:extLst>
              <a:ext uri="{FF2B5EF4-FFF2-40B4-BE49-F238E27FC236}">
                <a16:creationId xmlns:a16="http://schemas.microsoft.com/office/drawing/2014/main" xmlns="" id="{64F52F66-8B5F-4223-B1EB-4706CA48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Nucleus</a:t>
            </a:r>
            <a:endParaRPr lang="en-US" altLang="en-US" sz="1600" b="1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386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3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3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2" name="Picture 8" descr="11MS-GetReadyToRead">
            <a:extLst>
              <a:ext uri="{FF2B5EF4-FFF2-40B4-BE49-F238E27FC236}">
                <a16:creationId xmlns:a16="http://schemas.microsoft.com/office/drawing/2014/main" xmlns="" id="{8F508C0C-D7B2-4619-AEA9-44E2F295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>
            <a:extLst>
              <a:ext uri="{FF2B5EF4-FFF2-40B4-BE49-F238E27FC236}">
                <a16:creationId xmlns:a16="http://schemas.microsoft.com/office/drawing/2014/main" xmlns="" id="{0B8712C2-E47D-4898-971D-AA46AF1FE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169988" name="title">
            <a:extLst>
              <a:ext uri="{FF2B5EF4-FFF2-40B4-BE49-F238E27FC236}">
                <a16:creationId xmlns:a16="http://schemas.microsoft.com/office/drawing/2014/main" xmlns="" id="{B9A78DE5-9FCF-4E84-8393-41AD8F1DF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086600" cy="530225"/>
          </a:xfrm>
          <a:noFill/>
          <a:ln/>
        </p:spPr>
        <p:txBody>
          <a:bodyPr>
            <a:spAutoFit/>
          </a:bodyPr>
          <a:lstStyle/>
          <a:p>
            <a:pPr marL="0" indent="0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What do you think?</a:t>
            </a:r>
          </a:p>
        </p:txBody>
      </p:sp>
      <p:sp>
        <p:nvSpPr>
          <p:cNvPr id="169991" name="txt_box">
            <a:extLst>
              <a:ext uri="{FF2B5EF4-FFF2-40B4-BE49-F238E27FC236}">
                <a16:creationId xmlns:a16="http://schemas.microsoft.com/office/drawing/2014/main" xmlns="" id="{91330998-6363-400D-A78C-643A0BA2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92375"/>
            <a:ext cx="7086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Before you begin, decide if you agree or disagree with each of these statements. </a:t>
            </a:r>
            <a:br>
              <a:rPr lang="en-US" altLang="en-US" sz="2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2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 you view this presentation, see if you change your mind about any of the statements.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99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xmlns="" id="{BCF5F98B-C305-4FE2-8C17-459579BEC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grpSp>
        <p:nvGrpSpPr>
          <p:cNvPr id="695313" name="Group 17">
            <a:extLst>
              <a:ext uri="{FF2B5EF4-FFF2-40B4-BE49-F238E27FC236}">
                <a16:creationId xmlns:a16="http://schemas.microsoft.com/office/drawing/2014/main" xmlns="" id="{2BF2682C-B8A3-498A-8910-CE8374B638EE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390775"/>
            <a:ext cx="7450137" cy="3781425"/>
            <a:chOff x="495" y="1506"/>
            <a:chExt cx="4693" cy="2382"/>
          </a:xfrm>
        </p:grpSpPr>
        <p:pic>
          <p:nvPicPr>
            <p:cNvPr id="695305" name="Picture 9" descr="C203_L2_P015a">
              <a:extLst>
                <a:ext uri="{FF2B5EF4-FFF2-40B4-BE49-F238E27FC236}">
                  <a16:creationId xmlns:a16="http://schemas.microsoft.com/office/drawing/2014/main" xmlns="" id="{3B490EF2-FE76-4E02-8443-DF5268A40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4"/>
            <a:stretch>
              <a:fillRect/>
            </a:stretch>
          </p:blipFill>
          <p:spPr bwMode="auto">
            <a:xfrm>
              <a:off x="495" y="1506"/>
              <a:ext cx="4693" cy="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5307" name="Rectangle 11">
              <a:extLst>
                <a:ext uri="{FF2B5EF4-FFF2-40B4-BE49-F238E27FC236}">
                  <a16:creationId xmlns:a16="http://schemas.microsoft.com/office/drawing/2014/main" xmlns="" id="{29FF1847-99BB-4616-9894-D6912A9916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2" y="3432"/>
              <a:ext cx="2134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5306" name="Picture 10" descr="C203_L2_P015b">
            <a:extLst>
              <a:ext uri="{FF2B5EF4-FFF2-40B4-BE49-F238E27FC236}">
                <a16:creationId xmlns:a16="http://schemas.microsoft.com/office/drawing/2014/main" xmlns="" id="{37A16E96-89EE-4DA7-B20F-C3850522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7"/>
          <a:stretch>
            <a:fillRect/>
          </a:stretch>
        </p:blipFill>
        <p:spPr bwMode="auto">
          <a:xfrm>
            <a:off x="785813" y="2390775"/>
            <a:ext cx="7450137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5310" name="txt_box">
            <a:extLst>
              <a:ext uri="{FF2B5EF4-FFF2-40B4-BE49-F238E27FC236}">
                <a16:creationId xmlns:a16="http://schemas.microsoft.com/office/drawing/2014/main" xmlns="" id="{872E6A82-E471-4AB1-B231-391985294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altLang="en-US"/>
              <a:t>In most cells, the nucleus is the largest organelle.</a:t>
            </a:r>
          </a:p>
        </p:txBody>
      </p:sp>
      <p:sp>
        <p:nvSpPr>
          <p:cNvPr id="695312" name="Text Box 16">
            <a:extLst>
              <a:ext uri="{FF2B5EF4-FFF2-40B4-BE49-F238E27FC236}">
                <a16:creationId xmlns:a16="http://schemas.microsoft.com/office/drawing/2014/main" xmlns="" id="{2BC90884-B71D-4BE4-9B13-9AFD7D7BB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Nucleus </a:t>
            </a:r>
            <a:r>
              <a:rPr lang="en-US" altLang="en-US" sz="1600" b="1"/>
              <a:t>(cont.)</a:t>
            </a:r>
          </a:p>
        </p:txBody>
      </p:sp>
      <p:sp>
        <p:nvSpPr>
          <p:cNvPr id="695314" name="Text Box 18">
            <a:extLst>
              <a:ext uri="{FF2B5EF4-FFF2-40B4-BE49-F238E27FC236}">
                <a16:creationId xmlns:a16="http://schemas.microsoft.com/office/drawing/2014/main" xmlns="" id="{33943A2B-5DC7-4043-A0E2-2820BF14D06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61907" y="4006056"/>
            <a:ext cx="2216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tx1"/>
                </a:solidFill>
              </a:rPr>
              <a:t>EM Research Services, Newcastle University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10" grpId="0" build="p"/>
      <p:bldP spid="6953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>
            <a:extLst>
              <a:ext uri="{FF2B5EF4-FFF2-40B4-BE49-F238E27FC236}">
                <a16:creationId xmlns:a16="http://schemas.microsoft.com/office/drawing/2014/main" xmlns="" id="{5BB98F2A-404A-4196-B066-216793652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34887" name="Rectangle 7">
            <a:extLst>
              <a:ext uri="{FF2B5EF4-FFF2-40B4-BE49-F238E27FC236}">
                <a16:creationId xmlns:a16="http://schemas.microsoft.com/office/drawing/2014/main" xmlns="" id="{F27AEFA6-F3AD-42B4-B2C9-A55084FCA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DNA in the nucleus is organized into structures called chromosomes.</a:t>
            </a:r>
            <a:endParaRPr lang="en-US" altLang="en-US"/>
          </a:p>
          <a:p>
            <a:pPr>
              <a:buClr>
                <a:srgbClr val="E40004"/>
              </a:buClr>
            </a:pPr>
            <a:r>
              <a:rPr lang="en-US" altLang="en-US"/>
              <a:t>The nucleolus is also contained in the nucleus and makes ribosomes, organelles involved in the production </a:t>
            </a:r>
            <a:br>
              <a:rPr lang="en-US" altLang="en-US"/>
            </a:br>
            <a:r>
              <a:rPr lang="en-US" altLang="en-US"/>
              <a:t>of proteins.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nuclear envelope</a:t>
            </a:r>
            <a:r>
              <a:rPr lang="en-US" altLang="en-US" b="1"/>
              <a:t> </a:t>
            </a:r>
            <a:r>
              <a:rPr lang="en-US" altLang="en-US"/>
              <a:t>is a porous, two-membrane structure that surrounds the nucleus.</a:t>
            </a:r>
          </a:p>
        </p:txBody>
      </p:sp>
      <p:sp>
        <p:nvSpPr>
          <p:cNvPr id="634888" name="Text Box 8">
            <a:extLst>
              <a:ext uri="{FF2B5EF4-FFF2-40B4-BE49-F238E27FC236}">
                <a16:creationId xmlns:a16="http://schemas.microsoft.com/office/drawing/2014/main" xmlns="" id="{DF99575C-634D-4C9E-8114-7C4418C00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Nucleus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>
            <a:extLst>
              <a:ext uri="{FF2B5EF4-FFF2-40B4-BE49-F238E27FC236}">
                <a16:creationId xmlns:a16="http://schemas.microsoft.com/office/drawing/2014/main" xmlns="" id="{9A8DCD19-BEF1-454A-8072-5408F3BBF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26020" name="Text Box 4">
            <a:extLst>
              <a:ext uri="{FF2B5EF4-FFF2-40B4-BE49-F238E27FC236}">
                <a16:creationId xmlns:a16="http://schemas.microsoft.com/office/drawing/2014/main" xmlns="" id="{5060F16E-B86C-4CF7-B40B-C7078D4F3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Nucleus </a:t>
            </a:r>
            <a:r>
              <a:rPr lang="en-US" altLang="en-US" sz="1600" b="1"/>
              <a:t>(cont.)</a:t>
            </a:r>
          </a:p>
        </p:txBody>
      </p:sp>
      <p:sp>
        <p:nvSpPr>
          <p:cNvPr id="726022" name="Text Box 6">
            <a:extLst>
              <a:ext uri="{FF2B5EF4-FFF2-40B4-BE49-F238E27FC236}">
                <a16:creationId xmlns:a16="http://schemas.microsoft.com/office/drawing/2014/main" xmlns="" id="{CC7FEC44-E1FC-4079-9C3A-23415BA92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346325"/>
            <a:ext cx="63246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>
                <a:solidFill>
                  <a:srgbClr val="11873B"/>
                </a:solidFill>
              </a:rPr>
              <a:t>envelope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 i="1">
                <a:solidFill>
                  <a:schemeClr val="tx1"/>
                </a:solidFill>
              </a:rPr>
              <a:t>Science Use</a:t>
            </a:r>
            <a:r>
              <a:rPr lang="en-US" altLang="en-US">
                <a:solidFill>
                  <a:schemeClr val="tx1"/>
                </a:solidFill>
              </a:rPr>
              <a:t> an outer covering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 i="1">
                <a:solidFill>
                  <a:schemeClr val="tx1"/>
                </a:solidFill>
              </a:rPr>
              <a:t>Common Use</a:t>
            </a:r>
            <a:r>
              <a:rPr lang="en-US" altLang="en-US">
                <a:solidFill>
                  <a:schemeClr val="tx1"/>
                </a:solidFill>
              </a:rPr>
              <a:t> a flat paper container for a letter</a:t>
            </a:r>
          </a:p>
        </p:txBody>
      </p:sp>
      <p:grpSp>
        <p:nvGrpSpPr>
          <p:cNvPr id="726027" name="Group 11">
            <a:extLst>
              <a:ext uri="{FF2B5EF4-FFF2-40B4-BE49-F238E27FC236}">
                <a16:creationId xmlns:a16="http://schemas.microsoft.com/office/drawing/2014/main" xmlns="" id="{0EAE6DC1-7323-45E9-951B-08A1124ECC6A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1704975"/>
            <a:ext cx="7186612" cy="3124200"/>
            <a:chOff x="495" y="1074"/>
            <a:chExt cx="4527" cy="1968"/>
          </a:xfrm>
        </p:grpSpPr>
        <p:sp>
          <p:nvSpPr>
            <p:cNvPr id="726024" name="Rectangle 8">
              <a:extLst>
                <a:ext uri="{FF2B5EF4-FFF2-40B4-BE49-F238E27FC236}">
                  <a16:creationId xmlns:a16="http://schemas.microsoft.com/office/drawing/2014/main" xmlns="" id="{87180244-1604-4053-8465-619BB5E4A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248"/>
              <a:ext cx="4527" cy="1794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25" name="Rectangle 9">
              <a:extLst>
                <a:ext uri="{FF2B5EF4-FFF2-40B4-BE49-F238E27FC236}">
                  <a16:creationId xmlns:a16="http://schemas.microsoft.com/office/drawing/2014/main" xmlns="" id="{B96968D7-7472-45DF-BF26-8F070CD98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" y="1134"/>
              <a:ext cx="3221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6026" name="Picture 10" descr="SciUseCommUse_head">
              <a:extLst>
                <a:ext uri="{FF2B5EF4-FFF2-40B4-BE49-F238E27FC236}">
                  <a16:creationId xmlns:a16="http://schemas.microsoft.com/office/drawing/2014/main" xmlns="" id="{5AB16516-827D-4C6C-8F5C-72F70F6F5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074"/>
              <a:ext cx="3334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>
            <a:extLst>
              <a:ext uri="{FF2B5EF4-FFF2-40B4-BE49-F238E27FC236}">
                <a16:creationId xmlns:a16="http://schemas.microsoft.com/office/drawing/2014/main" xmlns="" id="{4754D5A5-0A07-4C49-8773-D03E377E9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35907" name="Rectangle 3">
            <a:extLst>
              <a:ext uri="{FF2B5EF4-FFF2-40B4-BE49-F238E27FC236}">
                <a16:creationId xmlns:a16="http://schemas.microsoft.com/office/drawing/2014/main" xmlns="" id="{ABEF6B97-3F7B-46AE-B249-09F4B713A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Ribosomes are in a cell’s cytoplasm and make proteins.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Ribosomes can be attached to a weblike organelle called the endoplasmic reticulum, or ER.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ER with ribosomes on its surface is called rough ER and is the site of protein production.</a:t>
            </a:r>
          </a:p>
        </p:txBody>
      </p:sp>
      <p:sp>
        <p:nvSpPr>
          <p:cNvPr id="635908" name="Text Box 4">
            <a:extLst>
              <a:ext uri="{FF2B5EF4-FFF2-40B4-BE49-F238E27FC236}">
                <a16:creationId xmlns:a16="http://schemas.microsoft.com/office/drawing/2014/main" xmlns="" id="{C803EA96-21B4-407F-A71F-7A8A5ECA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Manufacturing Molecules</a:t>
            </a:r>
            <a:endParaRPr lang="en-US" altLang="en-US" sz="1600" b="1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7" grpId="0" uiExpand="1" build="p"/>
      <p:bldP spid="63590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xmlns="" id="{3C951962-2EEE-4EDF-96FB-92800B460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96324" name="Text Box 4">
            <a:extLst>
              <a:ext uri="{FF2B5EF4-FFF2-40B4-BE49-F238E27FC236}">
                <a16:creationId xmlns:a16="http://schemas.microsoft.com/office/drawing/2014/main" xmlns="" id="{06028BB4-2592-4D2F-AD48-015CF14F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Manufacturing Molecules </a:t>
            </a:r>
            <a:r>
              <a:rPr lang="en-US" altLang="en-US" sz="1600" b="1"/>
              <a:t>(cont.)</a:t>
            </a:r>
          </a:p>
        </p:txBody>
      </p:sp>
      <p:sp>
        <p:nvSpPr>
          <p:cNvPr id="696329" name="Rectangle 9">
            <a:extLst>
              <a:ext uri="{FF2B5EF4-FFF2-40B4-BE49-F238E27FC236}">
                <a16:creationId xmlns:a16="http://schemas.microsoft.com/office/drawing/2014/main" xmlns="" id="{0968FB39-0302-43E3-92EC-A09FA54FD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800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04"/>
              </a:buClr>
              <a:buFontTx/>
              <a:buNone/>
            </a:pPr>
            <a:r>
              <a:rPr lang="en-US" altLang="en-US"/>
              <a:t>ER without ribosomes is called smooth ER. It makes lipids like cholesterol and helps remove harmful substances from a cell. </a:t>
            </a:r>
          </a:p>
        </p:txBody>
      </p:sp>
      <p:grpSp>
        <p:nvGrpSpPr>
          <p:cNvPr id="696336" name="Group 16">
            <a:extLst>
              <a:ext uri="{FF2B5EF4-FFF2-40B4-BE49-F238E27FC236}">
                <a16:creationId xmlns:a16="http://schemas.microsoft.com/office/drawing/2014/main" xmlns="" id="{10B5C714-56F7-4175-9407-FC8EFE52F30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914650"/>
            <a:ext cx="5273675" cy="3241675"/>
            <a:chOff x="1856" y="1836"/>
            <a:chExt cx="3322" cy="2042"/>
          </a:xfrm>
        </p:grpSpPr>
        <p:pic>
          <p:nvPicPr>
            <p:cNvPr id="696328" name="Picture 8" descr="C203_L2_P013a">
              <a:extLst>
                <a:ext uri="{FF2B5EF4-FFF2-40B4-BE49-F238E27FC236}">
                  <a16:creationId xmlns:a16="http://schemas.microsoft.com/office/drawing/2014/main" xmlns="" id="{73BA9843-0844-4690-B343-DB6722B83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96"/>
            <a:stretch>
              <a:fillRect/>
            </a:stretch>
          </p:blipFill>
          <p:spPr bwMode="auto">
            <a:xfrm>
              <a:off x="1856" y="1836"/>
              <a:ext cx="3322" cy="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331" name="Picture 11" descr="11PC_7-3-5min_1_A">
              <a:extLst>
                <a:ext uri="{FF2B5EF4-FFF2-40B4-BE49-F238E27FC236}">
                  <a16:creationId xmlns:a16="http://schemas.microsoft.com/office/drawing/2014/main" xmlns="" id="{1CF7D75D-D61A-455D-A049-164FE9DB0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>
              <a:off x="1920" y="1872"/>
              <a:ext cx="926" cy="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>
            <a:extLst>
              <a:ext uri="{FF2B5EF4-FFF2-40B4-BE49-F238E27FC236}">
                <a16:creationId xmlns:a16="http://schemas.microsoft.com/office/drawing/2014/main" xmlns="" id="{2F99649D-659B-421D-B9CF-A8E38910A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636934" name="txt_box">
            <a:extLst>
              <a:ext uri="{FF2B5EF4-FFF2-40B4-BE49-F238E27FC236}">
                <a16:creationId xmlns:a16="http://schemas.microsoft.com/office/drawing/2014/main" xmlns="" id="{B41AEF09-7741-40EC-9CC3-5CA5E6AEE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84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Most eukaryotic cells contain mitochondria, where energy-releasing reactions occur.</a:t>
            </a:r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cs typeface="Arial" panose="020B0604020202020204" pitchFamily="34" charset="0"/>
                <a:hlinkClick r:id="" action="ppaction://noaction">
                  <a:snd r:embed="rId4" name="chloroplast.wav"/>
                </a:hlinkClick>
              </a:rPr>
              <a:t>Chloroplasts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are membrane-bound organelles that use light energy and make food—a sugar called glucose—from water and carbon dioxide through the process of photosynthesis.</a:t>
            </a:r>
          </a:p>
        </p:txBody>
      </p:sp>
      <p:sp>
        <p:nvSpPr>
          <p:cNvPr id="636937" name="Text Box 9">
            <a:extLst>
              <a:ext uri="{FF2B5EF4-FFF2-40B4-BE49-F238E27FC236}">
                <a16:creationId xmlns:a16="http://schemas.microsoft.com/office/drawing/2014/main" xmlns="" id="{68587921-CA9B-4DE1-AD1F-D4DA7320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Processing Energy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6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6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4" grpId="0" uiExpand="1" build="p"/>
      <p:bldP spid="6369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>
            <a:extLst>
              <a:ext uri="{FF2B5EF4-FFF2-40B4-BE49-F238E27FC236}">
                <a16:creationId xmlns:a16="http://schemas.microsoft.com/office/drawing/2014/main" xmlns="" id="{AA95FCD1-148C-43FE-955B-6A0D82397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43427" name="txt_box">
            <a:extLst>
              <a:ext uri="{FF2B5EF4-FFF2-40B4-BE49-F238E27FC236}">
                <a16:creationId xmlns:a16="http://schemas.microsoft.com/office/drawing/2014/main" xmlns="" id="{89BBD331-32C2-4E98-AEFF-40F44BAD2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90700"/>
            <a:ext cx="7924800" cy="452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The Golgi apparatus prepares proteins for their specific functions and packages the proteins into vesicles.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Vesicles are organelles that transport substances from one area of a cell to another area of a cell.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Vacuoles—organelles found in some cells—store food, water, and waste material.</a:t>
            </a:r>
          </a:p>
        </p:txBody>
      </p:sp>
      <p:sp>
        <p:nvSpPr>
          <p:cNvPr id="743428" name="Text Box 4">
            <a:extLst>
              <a:ext uri="{FF2B5EF4-FFF2-40B4-BE49-F238E27FC236}">
                <a16:creationId xmlns:a16="http://schemas.microsoft.com/office/drawing/2014/main" xmlns="" id="{52E53C30-A908-4A08-B2C8-3D7BA5C4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Processing, Storing, and Transporting Molecules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27" grpId="0" build="p"/>
      <p:bldP spid="7434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>
            <a:extLst>
              <a:ext uri="{FF2B5EF4-FFF2-40B4-BE49-F238E27FC236}">
                <a16:creationId xmlns:a16="http://schemas.microsoft.com/office/drawing/2014/main" xmlns="" id="{468EF848-AE34-4135-BE97-E618F8D87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grpSp>
        <p:nvGrpSpPr>
          <p:cNvPr id="727060" name="Group 20">
            <a:extLst>
              <a:ext uri="{FF2B5EF4-FFF2-40B4-BE49-F238E27FC236}">
                <a16:creationId xmlns:a16="http://schemas.microsoft.com/office/drawing/2014/main" xmlns="" id="{72E07B79-9B1E-43E3-AC73-8008F8F6F592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1428750"/>
            <a:ext cx="7620000" cy="4681538"/>
            <a:chOff x="444" y="918"/>
            <a:chExt cx="4800" cy="2949"/>
          </a:xfrm>
        </p:grpSpPr>
        <p:pic>
          <p:nvPicPr>
            <p:cNvPr id="727056" name="Picture 16" descr="C203_L2_P013a">
              <a:extLst>
                <a:ext uri="{FF2B5EF4-FFF2-40B4-BE49-F238E27FC236}">
                  <a16:creationId xmlns:a16="http://schemas.microsoft.com/office/drawing/2014/main" xmlns="" id="{0DB36A09-E2BF-444B-87E5-F6521C9FB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35"/>
            <a:stretch>
              <a:fillRect/>
            </a:stretch>
          </p:blipFill>
          <p:spPr bwMode="auto">
            <a:xfrm>
              <a:off x="444" y="918"/>
              <a:ext cx="4800" cy="2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059" name="Picture 19" descr="11PC_7-3-5min_1_A">
              <a:extLst>
                <a:ext uri="{FF2B5EF4-FFF2-40B4-BE49-F238E27FC236}">
                  <a16:creationId xmlns:a16="http://schemas.microsoft.com/office/drawing/2014/main" xmlns="" id="{59EED69D-EA20-43AC-A5F3-31B7209D8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0" t="17877" b="64246"/>
            <a:stretch>
              <a:fillRect/>
            </a:stretch>
          </p:blipFill>
          <p:spPr bwMode="auto">
            <a:xfrm>
              <a:off x="499" y="957"/>
              <a:ext cx="1439" cy="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7061" name="Text Box 21">
            <a:extLst>
              <a:ext uri="{FF2B5EF4-FFF2-40B4-BE49-F238E27FC236}">
                <a16:creationId xmlns:a16="http://schemas.microsoft.com/office/drawing/2014/main" xmlns="" id="{B7731FBF-F1E8-4BF9-B610-EDF01A6C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Organelles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>
            <a:extLst>
              <a:ext uri="{FF2B5EF4-FFF2-40B4-BE49-F238E27FC236}">
                <a16:creationId xmlns:a16="http://schemas.microsoft.com/office/drawing/2014/main" xmlns="" id="{F9BEB075-7983-4A2F-9D55-4365023DD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sp>
        <p:nvSpPr>
          <p:cNvPr id="744451" name="Text Box 3">
            <a:extLst>
              <a:ext uri="{FF2B5EF4-FFF2-40B4-BE49-F238E27FC236}">
                <a16:creationId xmlns:a16="http://schemas.microsoft.com/office/drawing/2014/main" xmlns="" id="{4D0510DF-4196-465A-90C8-6BAA73357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Organelles </a:t>
            </a:r>
            <a:r>
              <a:rPr lang="en-US" altLang="en-US" sz="1600" b="1"/>
              <a:t>(cont.)</a:t>
            </a:r>
          </a:p>
        </p:txBody>
      </p:sp>
      <p:grpSp>
        <p:nvGrpSpPr>
          <p:cNvPr id="744452" name="Group 4">
            <a:extLst>
              <a:ext uri="{FF2B5EF4-FFF2-40B4-BE49-F238E27FC236}">
                <a16:creationId xmlns:a16="http://schemas.microsoft.com/office/drawing/2014/main" xmlns="" id="{C8F8A30A-8970-4356-8F0B-1D01573D8379}"/>
              </a:ext>
            </a:extLst>
          </p:cNvPr>
          <p:cNvGrpSpPr>
            <a:grpSpLocks/>
          </p:cNvGrpSpPr>
          <p:nvPr/>
        </p:nvGrpSpPr>
        <p:grpSpPr bwMode="auto">
          <a:xfrm>
            <a:off x="604838" y="1912938"/>
            <a:ext cx="7577137" cy="2225675"/>
            <a:chOff x="411" y="2332"/>
            <a:chExt cx="4773" cy="1402"/>
          </a:xfrm>
        </p:grpSpPr>
        <p:sp>
          <p:nvSpPr>
            <p:cNvPr id="744453" name="Rectangle 5">
              <a:extLst>
                <a:ext uri="{FF2B5EF4-FFF2-40B4-BE49-F238E27FC236}">
                  <a16:creationId xmlns:a16="http://schemas.microsoft.com/office/drawing/2014/main" xmlns="" id="{3AB456F4-0A25-498D-A1C6-E6DCF229C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54" name="Rectangle 6">
              <a:extLst>
                <a:ext uri="{FF2B5EF4-FFF2-40B4-BE49-F238E27FC236}">
                  <a16:creationId xmlns:a16="http://schemas.microsoft.com/office/drawing/2014/main" xmlns="" id="{CDFE8FD7-18B0-4166-85C2-AB890AC74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4455" name="Picture 7" descr="MA_Key-Concept_head">
              <a:extLst>
                <a:ext uri="{FF2B5EF4-FFF2-40B4-BE49-F238E27FC236}">
                  <a16:creationId xmlns:a16="http://schemas.microsoft.com/office/drawing/2014/main" xmlns="" id="{11D6F05F-BED5-4B55-8525-CE1C39C19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4456" name="Text Box 8">
            <a:extLst>
              <a:ext uri="{FF2B5EF4-FFF2-40B4-BE49-F238E27FC236}">
                <a16:creationId xmlns:a16="http://schemas.microsoft.com/office/drawing/2014/main" xmlns="" id="{0B7F77C1-F9F1-49B9-B02D-C475BE0D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833688"/>
            <a:ext cx="556736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What is the function of the Golgi apparatus?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67" name="Picture 19" descr="11MS-VisSummary">
            <a:extLst>
              <a:ext uri="{FF2B5EF4-FFF2-40B4-BE49-F238E27FC236}">
                <a16:creationId xmlns:a16="http://schemas.microsoft.com/office/drawing/2014/main" xmlns="" id="{C3518C96-174E-4115-8559-CF389693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1" name="Rectangle 3">
            <a:extLst>
              <a:ext uri="{FF2B5EF4-FFF2-40B4-BE49-F238E27FC236}">
                <a16:creationId xmlns:a16="http://schemas.microsoft.com/office/drawing/2014/main" xmlns="" id="{45B0ADBB-31FA-42D7-9CA9-CA8679402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232466" name="Picture 18" descr="C203_L2_P018a">
            <a:extLst>
              <a:ext uri="{FF2B5EF4-FFF2-40B4-BE49-F238E27FC236}">
                <a16:creationId xmlns:a16="http://schemas.microsoft.com/office/drawing/2014/main" xmlns="" id="{E1167CDE-3AF0-477E-A5C5-4F2B1CD3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1"/>
          <a:stretch>
            <a:fillRect/>
          </a:stretch>
        </p:blipFill>
        <p:spPr bwMode="auto">
          <a:xfrm>
            <a:off x="2981325" y="2552700"/>
            <a:ext cx="3062288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68" name="txt_box">
            <a:extLst>
              <a:ext uri="{FF2B5EF4-FFF2-40B4-BE49-F238E27FC236}">
                <a16:creationId xmlns:a16="http://schemas.microsoft.com/office/drawing/2014/main" xmlns="" id="{7FB03C30-AE40-44DF-B0CC-E85F8A994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87475"/>
            <a:ext cx="6419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 cell is protected by a flexible covering called the cell membrane.</a:t>
            </a:r>
            <a:endParaRPr lang="en-US" altLang="en-US" sz="2800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6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0" name="Picture 6" descr="11MS-GetReadyToRead">
            <a:extLst>
              <a:ext uri="{FF2B5EF4-FFF2-40B4-BE49-F238E27FC236}">
                <a16:creationId xmlns:a16="http://schemas.microsoft.com/office/drawing/2014/main" xmlns="" id="{22C8237E-9012-4B83-AE5E-C17BB613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Rectangle 3">
            <a:extLst>
              <a:ext uri="{FF2B5EF4-FFF2-40B4-BE49-F238E27FC236}">
                <a16:creationId xmlns:a16="http://schemas.microsoft.com/office/drawing/2014/main" xmlns="" id="{B19C0DC3-DF27-4A9B-A2AA-B2D34C0B0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210948" name="txt_box">
            <a:extLst>
              <a:ext uri="{FF2B5EF4-FFF2-40B4-BE49-F238E27FC236}">
                <a16:creationId xmlns:a16="http://schemas.microsoft.com/office/drawing/2014/main" xmlns="" id="{D367D2F1-69C6-43CE-BD52-EBA585FCE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2711450"/>
          </a:xfrm>
          <a:noFill/>
          <a:ln/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altLang="en-US" sz="2600" b="1">
                <a:solidFill>
                  <a:srgbClr val="11873B"/>
                </a:solidFill>
              </a:rPr>
              <a:t>1.</a:t>
            </a:r>
            <a:r>
              <a:rPr lang="en-US" altLang="en-US" sz="2600"/>
              <a:t>	Nonliving things have cells.</a:t>
            </a: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altLang="en-US" sz="2600" b="1">
                <a:solidFill>
                  <a:srgbClr val="11873B"/>
                </a:solidFill>
              </a:rPr>
              <a:t>2.</a:t>
            </a:r>
            <a:r>
              <a:rPr lang="en-US" altLang="en-US" sz="2600"/>
              <a:t>	Cells are made mostly of water.</a:t>
            </a: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altLang="en-US" sz="2600" b="1">
                <a:solidFill>
                  <a:srgbClr val="11873B"/>
                </a:solidFill>
              </a:rPr>
              <a:t>3.</a:t>
            </a:r>
            <a:r>
              <a:rPr lang="en-US" altLang="en-US" sz="2600"/>
              <a:t>	Different organisms have cells with different structures.</a:t>
            </a:r>
          </a:p>
          <a:p>
            <a:pPr marL="609600" indent="-609600"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altLang="en-US" sz="2600" b="1">
                <a:solidFill>
                  <a:srgbClr val="11873B"/>
                </a:solidFill>
              </a:rPr>
              <a:t>4.</a:t>
            </a:r>
            <a:r>
              <a:rPr lang="en-US" altLang="en-US" sz="2600"/>
              <a:t>	All cells store genetic information in their nuclei.</a:t>
            </a:r>
          </a:p>
        </p:txBody>
      </p:sp>
      <p:sp>
        <p:nvSpPr>
          <p:cNvPr id="210949" name="title">
            <a:extLst>
              <a:ext uri="{FF2B5EF4-FFF2-40B4-BE49-F238E27FC236}">
                <a16:creationId xmlns:a16="http://schemas.microsoft.com/office/drawing/2014/main" xmlns="" id="{38459EC2-E7DF-47ED-A2DA-C8090E33B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51" name="Picture 7" descr="11MS-VisSummary">
            <a:extLst>
              <a:ext uri="{FF2B5EF4-FFF2-40B4-BE49-F238E27FC236}">
                <a16:creationId xmlns:a16="http://schemas.microsoft.com/office/drawing/2014/main" xmlns="" id="{1FA78CA3-B5E1-411B-A14D-FF594270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6147" name="Rectangle 3">
            <a:extLst>
              <a:ext uri="{FF2B5EF4-FFF2-40B4-BE49-F238E27FC236}">
                <a16:creationId xmlns:a16="http://schemas.microsoft.com/office/drawing/2014/main" xmlns="" id="{3A5E7CA3-E556-4D4A-AC85-0646BABA1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646150" name="Picture 6" descr="C203_L2_P018b">
            <a:extLst>
              <a:ext uri="{FF2B5EF4-FFF2-40B4-BE49-F238E27FC236}">
                <a16:creationId xmlns:a16="http://schemas.microsoft.com/office/drawing/2014/main" xmlns="" id="{28C5AA8F-3D4B-4C57-B3A0-BE792DF8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r="49091" b="8250"/>
          <a:stretch>
            <a:fillRect/>
          </a:stretch>
        </p:blipFill>
        <p:spPr bwMode="auto">
          <a:xfrm>
            <a:off x="5257800" y="1381125"/>
            <a:ext cx="25908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6152" name="txt_box">
            <a:extLst>
              <a:ext uri="{FF2B5EF4-FFF2-40B4-BE49-F238E27FC236}">
                <a16:creationId xmlns:a16="http://schemas.microsoft.com/office/drawing/2014/main" xmlns="" id="{E12CE9E1-2DBD-4769-8CC2-986448AB6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87475"/>
            <a:ext cx="641985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Cells can be grouped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into two types—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prokaryotic cells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and eukaryotic cells.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In a chloroplast,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light energy is used for making sugars in a process called photosynthesis.</a:t>
            </a:r>
            <a:endParaRPr lang="en-US" altLang="en-US" sz="2800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4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2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xmlns="" id="{12F23C65-D948-4AE1-A370-01312C5C4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271363" name="Picture 3" descr="11MS-LessonReview">
            <a:extLst>
              <a:ext uri="{FF2B5EF4-FFF2-40B4-BE49-F238E27FC236}">
                <a16:creationId xmlns:a16="http://schemas.microsoft.com/office/drawing/2014/main" xmlns="" id="{775A6157-E5A2-4096-AD05-1E75E008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1" name="oval">
            <a:extLst>
              <a:ext uri="{FF2B5EF4-FFF2-40B4-BE49-F238E27FC236}">
                <a16:creationId xmlns:a16="http://schemas.microsoft.com/office/drawing/2014/main" xmlns="" id="{3F7AE8EB-3206-4680-80B7-25FF52B1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43815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2" name="Answers">
            <a:extLst>
              <a:ext uri="{FF2B5EF4-FFF2-40B4-BE49-F238E27FC236}">
                <a16:creationId xmlns:a16="http://schemas.microsoft.com/office/drawing/2014/main" xmlns="" id="{2BF7D573-8DFF-4B03-A1FF-81203A7BE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4325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appendages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wall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membrane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organelles</a:t>
            </a:r>
          </a:p>
        </p:txBody>
      </p:sp>
      <p:sp>
        <p:nvSpPr>
          <p:cNvPr id="271373" name="Question">
            <a:extLst>
              <a:ext uri="{FF2B5EF4-FFF2-40B4-BE49-F238E27FC236}">
                <a16:creationId xmlns:a16="http://schemas.microsoft.com/office/drawing/2014/main" xmlns="" id="{1DDF520B-07D0-4113-96AA-524D8CF8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934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What is the flexible covering that protects the inside of a cell from the environment outside a cell?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7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1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1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1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1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xmlns="" id="{01328E86-9388-40B7-8415-25F751F1D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284675" name="Picture 3" descr="11MS-LessonReview">
            <a:extLst>
              <a:ext uri="{FF2B5EF4-FFF2-40B4-BE49-F238E27FC236}">
                <a16:creationId xmlns:a16="http://schemas.microsoft.com/office/drawing/2014/main" xmlns="" id="{C0FDD73B-A6CE-424C-9B5C-CAA6DD5E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83" name="oval">
            <a:extLst>
              <a:ext uri="{FF2B5EF4-FFF2-40B4-BE49-F238E27FC236}">
                <a16:creationId xmlns:a16="http://schemas.microsoft.com/office/drawing/2014/main" xmlns="" id="{C3865F16-CAE6-44E6-A15C-2FC750B5A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1146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4" name="Answers">
            <a:extLst>
              <a:ext uri="{FF2B5EF4-FFF2-40B4-BE49-F238E27FC236}">
                <a16:creationId xmlns:a16="http://schemas.microsoft.com/office/drawing/2014/main" xmlns="" id="{4A5308F5-FE36-475F-8611-C1CFDEB5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5277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eukaryotic cells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prokaryotic cells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organelles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chloroplasts</a:t>
            </a:r>
          </a:p>
        </p:txBody>
      </p:sp>
      <p:sp>
        <p:nvSpPr>
          <p:cNvPr id="284685" name="Question">
            <a:extLst>
              <a:ext uri="{FF2B5EF4-FFF2-40B4-BE49-F238E27FC236}">
                <a16:creationId xmlns:a16="http://schemas.microsoft.com/office/drawing/2014/main" xmlns="" id="{2D0573CF-132C-4B8B-85A1-57ADDE22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Plants, animals, fungi, and protists are all made of which of these?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8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4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4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4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4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xmlns="" id="{7110C677-B0F6-47CD-A0A4-57CA17EB4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285699" name="Picture 3" descr="11MS-LessonReview">
            <a:extLst>
              <a:ext uri="{FF2B5EF4-FFF2-40B4-BE49-F238E27FC236}">
                <a16:creationId xmlns:a16="http://schemas.microsoft.com/office/drawing/2014/main" xmlns="" id="{484907EB-76EB-49ED-B6E6-F1E2E439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7" name="oval">
            <a:extLst>
              <a:ext uri="{FF2B5EF4-FFF2-40B4-BE49-F238E27FC236}">
                <a16:creationId xmlns:a16="http://schemas.microsoft.com/office/drawing/2014/main" xmlns="" id="{F2DDC3AE-CAFA-4989-8317-02F20125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9814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08" name="Answers">
            <a:extLst>
              <a:ext uri="{FF2B5EF4-FFF2-40B4-BE49-F238E27FC236}">
                <a16:creationId xmlns:a16="http://schemas.microsoft.com/office/drawing/2014/main" xmlns="" id="{4171DAFE-2BED-456B-9BB0-65C3CF97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19475"/>
            <a:ext cx="6781800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A.	</a:t>
            </a:r>
            <a:r>
              <a:rPr lang="en-US" altLang="en-US" sz="3100"/>
              <a:t>cell membrane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B.	</a:t>
            </a:r>
            <a:r>
              <a:rPr lang="en-US" altLang="en-US" sz="3100"/>
              <a:t>nucleus</a:t>
            </a:r>
            <a:endParaRPr lang="en-US" altLang="en-US" sz="31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C.	</a:t>
            </a:r>
            <a:r>
              <a:rPr lang="en-US" altLang="en-US" sz="3100"/>
              <a:t>Golgi apparatus</a:t>
            </a:r>
            <a:endParaRPr lang="en-US" altLang="en-US" sz="3100" b="1">
              <a:solidFill>
                <a:srgbClr val="11873B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3100" b="1">
                <a:solidFill>
                  <a:srgbClr val="11873B"/>
                </a:solidFill>
              </a:rPr>
              <a:t>D.	</a:t>
            </a:r>
            <a:r>
              <a:rPr lang="en-US" altLang="en-US" sz="3100"/>
              <a:t>nuclear envelope</a:t>
            </a:r>
          </a:p>
        </p:txBody>
      </p:sp>
      <p:sp>
        <p:nvSpPr>
          <p:cNvPr id="285709" name="Question">
            <a:extLst>
              <a:ext uri="{FF2B5EF4-FFF2-40B4-BE49-F238E27FC236}">
                <a16:creationId xmlns:a16="http://schemas.microsoft.com/office/drawing/2014/main" xmlns="" id="{018986E0-87F0-4304-AA5A-DE91E54A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70104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100" b="1"/>
              <a:t>What is the name for the part of a eukaryotic cell that directs cell activities and contains genetic information stored in DNA?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70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5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5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5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>
            <a:extLst>
              <a:ext uri="{FF2B5EF4-FFF2-40B4-BE49-F238E27FC236}">
                <a16:creationId xmlns:a16="http://schemas.microsoft.com/office/drawing/2014/main" xmlns="" id="{0CE7F095-CF8E-46E3-9734-18C4DBD8E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</a:t>
            </a:r>
          </a:p>
        </p:txBody>
      </p:sp>
      <p:pic>
        <p:nvPicPr>
          <p:cNvPr id="647171" name="Picture 3" descr="11MS-LessonReview">
            <a:extLst>
              <a:ext uri="{FF2B5EF4-FFF2-40B4-BE49-F238E27FC236}">
                <a16:creationId xmlns:a16="http://schemas.microsoft.com/office/drawing/2014/main" xmlns="" id="{2671F27A-4397-46D8-92FB-9A36C67D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7177" name="Rectangle 9">
            <a:extLst>
              <a:ext uri="{FF2B5EF4-FFF2-40B4-BE49-F238E27FC236}">
                <a16:creationId xmlns:a16="http://schemas.microsoft.com/office/drawing/2014/main" xmlns="" id="{157B8A8F-B031-4D93-B79E-CBA3CA98A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197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3.</a:t>
            </a:r>
            <a:r>
              <a:rPr lang="en-US" altLang="en-US" sz="2800"/>
              <a:t>	Different organisms have cells with different structures.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4.</a:t>
            </a:r>
            <a:r>
              <a:rPr lang="en-US" altLang="en-US" sz="2800"/>
              <a:t>	All cells store genetic information in their nuclei.</a:t>
            </a:r>
          </a:p>
        </p:txBody>
      </p:sp>
      <p:pic>
        <p:nvPicPr>
          <p:cNvPr id="647178" name="Picture 10" descr="WhatDoYouThink">
            <a:extLst>
              <a:ext uri="{FF2B5EF4-FFF2-40B4-BE49-F238E27FC236}">
                <a16:creationId xmlns:a16="http://schemas.microsoft.com/office/drawing/2014/main" xmlns="" id="{C3DD0F27-6F34-4563-A52C-BFE4004D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7179" name="title">
            <a:extLst>
              <a:ext uri="{FF2B5EF4-FFF2-40B4-BE49-F238E27FC236}">
                <a16:creationId xmlns:a16="http://schemas.microsoft.com/office/drawing/2014/main" xmlns="" id="{5A5B9C52-7660-4969-8B05-7307D99A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717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7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13" name="background" descr="11MS-LessonMenu3">
            <a:extLst>
              <a:ext uri="{FF2B5EF4-FFF2-40B4-BE49-F238E27FC236}">
                <a16:creationId xmlns:a16="http://schemas.microsoft.com/office/drawing/2014/main" xmlns="" id="{9459FC96-0356-4F59-8EDB-4ADFF31A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7" name="Rectangle 3">
            <a:extLst>
              <a:ext uri="{FF2B5EF4-FFF2-40B4-BE49-F238E27FC236}">
                <a16:creationId xmlns:a16="http://schemas.microsoft.com/office/drawing/2014/main" xmlns="" id="{886F71C7-E260-4166-983A-B9BA51A4F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Reading Guide</a:t>
            </a:r>
          </a:p>
        </p:txBody>
      </p:sp>
      <p:pic>
        <p:nvPicPr>
          <p:cNvPr id="303111" name="Picture 7" descr="11MS-Nav_BackDead">
            <a:hlinkClick r:id="" action="ppaction://noaction" highlightClick="1" endSnd="1"/>
            <a:extLst>
              <a:ext uri="{FF2B5EF4-FFF2-40B4-BE49-F238E27FC236}">
                <a16:creationId xmlns:a16="http://schemas.microsoft.com/office/drawing/2014/main" xmlns="" id="{E301A2D0-0F6B-49B8-8A56-EFAF70E7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14" name="KC_art" descr="11MC_KeyConcept">
            <a:extLst>
              <a:ext uri="{FF2B5EF4-FFF2-40B4-BE49-F238E27FC236}">
                <a16:creationId xmlns:a16="http://schemas.microsoft.com/office/drawing/2014/main" xmlns="" id="{3E70626F-5841-4D08-96EB-F4AD09AC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6" name="txt_box">
            <a:extLst>
              <a:ext uri="{FF2B5EF4-FFF2-40B4-BE49-F238E27FC236}">
                <a16:creationId xmlns:a16="http://schemas.microsoft.com/office/drawing/2014/main" xmlns="" id="{779F0244-63DA-4A6C-8C05-AF09FCE9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6645275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How do materials enter and leave cells?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How does cell size affect the transport of materials?</a:t>
            </a:r>
          </a:p>
        </p:txBody>
      </p:sp>
      <p:sp>
        <p:nvSpPr>
          <p:cNvPr id="303117" name="Rectangle 13">
            <a:extLst>
              <a:ext uri="{FF2B5EF4-FFF2-40B4-BE49-F238E27FC236}">
                <a16:creationId xmlns:a16="http://schemas.microsoft.com/office/drawing/2014/main" xmlns="" id="{09D4A994-053C-44C1-97E8-907E334C6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Moving Cellular Material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1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3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>
            <a:extLst>
              <a:ext uri="{FF2B5EF4-FFF2-40B4-BE49-F238E27FC236}">
                <a16:creationId xmlns:a16="http://schemas.microsoft.com/office/drawing/2014/main" xmlns="" id="{69D4F1A4-3ED3-4670-A06D-C4C75640B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Reading Guide</a:t>
            </a:r>
          </a:p>
        </p:txBody>
      </p:sp>
      <p:pic>
        <p:nvPicPr>
          <p:cNvPr id="304136" name="background" descr="11MS-LessonMenu3">
            <a:extLst>
              <a:ext uri="{FF2B5EF4-FFF2-40B4-BE49-F238E27FC236}">
                <a16:creationId xmlns:a16="http://schemas.microsoft.com/office/drawing/2014/main" xmlns="" id="{1AA97E27-3E7D-4C7B-B3B0-EEAC76E9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7" name="Vocab_art" descr="11MC_Vocabulary">
            <a:extLst>
              <a:ext uri="{FF2B5EF4-FFF2-40B4-BE49-F238E27FC236}">
                <a16:creationId xmlns:a16="http://schemas.microsoft.com/office/drawing/2014/main" xmlns="" id="{C4855067-E331-4F07-8343-1CCCEA50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9" name="txt_box">
            <a:extLst>
              <a:ext uri="{FF2B5EF4-FFF2-40B4-BE49-F238E27FC236}">
                <a16:creationId xmlns:a16="http://schemas.microsoft.com/office/drawing/2014/main" xmlns="" id="{7F399E8D-656D-4F44-BD76-DFFCFBFE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35210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6" name="passive_transport.wav"/>
                </a:hlinkClick>
              </a:rPr>
              <a:t>passive transport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7" name="diffusion.wav"/>
                </a:hlinkClick>
              </a:rPr>
              <a:t>diffusion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8" name="osmosis.wav"/>
                </a:hlinkClick>
              </a:rPr>
              <a:t>osmosis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9" name="facilitated_diffusion.wav"/>
                </a:hlinkClick>
              </a:rPr>
              <a:t>facilitated diffusion</a:t>
            </a:r>
            <a:endParaRPr lang="en-US" altLang="en-US" sz="2800">
              <a:solidFill>
                <a:srgbClr val="0069B6"/>
              </a:solidFill>
            </a:endParaRPr>
          </a:p>
        </p:txBody>
      </p:sp>
      <p:sp>
        <p:nvSpPr>
          <p:cNvPr id="304140" name="Rectangle 12">
            <a:extLst>
              <a:ext uri="{FF2B5EF4-FFF2-40B4-BE49-F238E27FC236}">
                <a16:creationId xmlns:a16="http://schemas.microsoft.com/office/drawing/2014/main" xmlns="" id="{8DCA5C18-EC80-46E5-80FB-E09030DA9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Moving Cellular Material</a:t>
            </a:r>
          </a:p>
        </p:txBody>
      </p:sp>
      <p:sp>
        <p:nvSpPr>
          <p:cNvPr id="304141" name="Text Box 13">
            <a:extLst>
              <a:ext uri="{FF2B5EF4-FFF2-40B4-BE49-F238E27FC236}">
                <a16:creationId xmlns:a16="http://schemas.microsoft.com/office/drawing/2014/main" xmlns="" id="{078E8661-482A-4F9D-B6D0-71A628FD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727325"/>
            <a:ext cx="333375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0" name="active_transport.wav"/>
                </a:hlinkClick>
              </a:rPr>
              <a:t>active transport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1" name="endocytosis.wav"/>
                </a:hlinkClick>
              </a:rPr>
              <a:t>endocytosis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2" name="exocytosis.wav"/>
                </a:hlinkClick>
              </a:rPr>
              <a:t>exocytosis</a:t>
            </a:r>
            <a:endParaRPr lang="en-US" altLang="en-US" sz="2800">
              <a:solidFill>
                <a:srgbClr val="0069B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4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4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4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9" grpId="0" build="p"/>
      <p:bldP spid="30414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>
            <a:extLst>
              <a:ext uri="{FF2B5EF4-FFF2-40B4-BE49-F238E27FC236}">
                <a16:creationId xmlns:a16="http://schemas.microsoft.com/office/drawing/2014/main" xmlns="" id="{9D5BFDA7-C1C4-4DB2-913E-E45D454C2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305161" name="txt_box">
            <a:extLst>
              <a:ext uri="{FF2B5EF4-FFF2-40B4-BE49-F238E27FC236}">
                <a16:creationId xmlns:a16="http://schemas.microsoft.com/office/drawing/2014/main" xmlns="" id="{D1F9DD52-F371-4963-B3CB-4ACB67C85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passive_transport.wav"/>
                </a:hlinkClick>
              </a:rPr>
              <a:t>Passive transport</a:t>
            </a:r>
            <a:r>
              <a:rPr lang="en-US" altLang="en-US" b="1"/>
              <a:t> </a:t>
            </a:r>
            <a:r>
              <a:rPr lang="en-US" altLang="en-US"/>
              <a:t>is the movement of substances through a cell membrane without using the cell’s energy.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Small molecules, such as oxygen and carbon dioxide, pass through membranes via passive transport.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Passive transport depends on the amount of substance on each side </a:t>
            </a:r>
            <a:br>
              <a:rPr lang="en-US" altLang="en-US"/>
            </a:br>
            <a:r>
              <a:rPr lang="en-US" altLang="en-US"/>
              <a:t>of a membrane.</a:t>
            </a:r>
          </a:p>
        </p:txBody>
      </p:sp>
      <p:sp>
        <p:nvSpPr>
          <p:cNvPr id="305162" name="title">
            <a:extLst>
              <a:ext uri="{FF2B5EF4-FFF2-40B4-BE49-F238E27FC236}">
                <a16:creationId xmlns:a16="http://schemas.microsoft.com/office/drawing/2014/main" xmlns="" id="{905C36A3-6342-4318-8A82-4BBFF045A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Passive Transport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1" grpId="0" uiExpand="1" build="p"/>
      <p:bldP spid="30516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>
            <a:extLst>
              <a:ext uri="{FF2B5EF4-FFF2-40B4-BE49-F238E27FC236}">
                <a16:creationId xmlns:a16="http://schemas.microsoft.com/office/drawing/2014/main" xmlns="" id="{2C29E786-8E9B-49F7-946D-205A001F6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698371" name="txt_box">
            <a:extLst>
              <a:ext uri="{FF2B5EF4-FFF2-40B4-BE49-F238E27FC236}">
                <a16:creationId xmlns:a16="http://schemas.microsoft.com/office/drawing/2014/main" xmlns="" id="{524E62D9-4126-4F90-816D-24FC7994E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8001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diffusion.wav"/>
                </a:hlinkClick>
              </a:rPr>
              <a:t>Diffusion</a:t>
            </a:r>
            <a:r>
              <a:rPr lang="en-US" altLang="en-US" b="1"/>
              <a:t> </a:t>
            </a:r>
            <a:r>
              <a:rPr lang="en-US" altLang="en-US"/>
              <a:t>is the movement of substances from an area of higher concentration to an area of lower concentration.</a:t>
            </a:r>
          </a:p>
        </p:txBody>
      </p:sp>
      <p:sp>
        <p:nvSpPr>
          <p:cNvPr id="698372" name="title">
            <a:extLst>
              <a:ext uri="{FF2B5EF4-FFF2-40B4-BE49-F238E27FC236}">
                <a16:creationId xmlns:a16="http://schemas.microsoft.com/office/drawing/2014/main" xmlns="" id="{5C5BF76D-A220-43A9-AD09-1620C0B6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Diffusion</a:t>
            </a:r>
          </a:p>
        </p:txBody>
      </p:sp>
      <p:sp>
        <p:nvSpPr>
          <p:cNvPr id="698373" name="Text Box 5">
            <a:extLst>
              <a:ext uri="{FF2B5EF4-FFF2-40B4-BE49-F238E27FC236}">
                <a16:creationId xmlns:a16="http://schemas.microsoft.com/office/drawing/2014/main" xmlns="" id="{FC889FDC-272E-4E76-A447-10F32A17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824288"/>
            <a:ext cx="63246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>
                <a:solidFill>
                  <a:srgbClr val="11873B"/>
                </a:solidFill>
              </a:rPr>
              <a:t>diffusion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</a:rPr>
              <a:t>from Latin </a:t>
            </a:r>
            <a:r>
              <a:rPr lang="en-US" altLang="en-US" i="1">
                <a:solidFill>
                  <a:srgbClr val="000000"/>
                </a:solidFill>
              </a:rPr>
              <a:t>diffusionem</a:t>
            </a:r>
            <a:r>
              <a:rPr lang="en-US" altLang="en-US">
                <a:solidFill>
                  <a:srgbClr val="000000"/>
                </a:solidFill>
              </a:rPr>
              <a:t>, means “scatter, pour out”</a:t>
            </a:r>
          </a:p>
        </p:txBody>
      </p:sp>
      <p:grpSp>
        <p:nvGrpSpPr>
          <p:cNvPr id="698374" name="Group 6">
            <a:extLst>
              <a:ext uri="{FF2B5EF4-FFF2-40B4-BE49-F238E27FC236}">
                <a16:creationId xmlns:a16="http://schemas.microsoft.com/office/drawing/2014/main" xmlns="" id="{32025F1D-82E2-4DF4-8F91-2CE5AF4E2631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971800"/>
            <a:ext cx="7186612" cy="2987675"/>
            <a:chOff x="477" y="851"/>
            <a:chExt cx="4527" cy="1882"/>
          </a:xfrm>
        </p:grpSpPr>
        <p:sp>
          <p:nvSpPr>
            <p:cNvPr id="698375" name="Rectangle 7">
              <a:extLst>
                <a:ext uri="{FF2B5EF4-FFF2-40B4-BE49-F238E27FC236}">
                  <a16:creationId xmlns:a16="http://schemas.microsoft.com/office/drawing/2014/main" xmlns="" id="{FD1C399C-3676-42B4-9BD9-4C72C9A4A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044"/>
              <a:ext cx="4527" cy="1689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376" name="Rectangle 8">
              <a:extLst>
                <a:ext uri="{FF2B5EF4-FFF2-40B4-BE49-F238E27FC236}">
                  <a16:creationId xmlns:a16="http://schemas.microsoft.com/office/drawing/2014/main" xmlns="" id="{FD2BEA56-9054-4D9A-8B47-DEA638AD8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930"/>
              <a:ext cx="1847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8377" name="Picture 9" descr="WordOrigin_head">
              <a:extLst>
                <a:ext uri="{FF2B5EF4-FFF2-40B4-BE49-F238E27FC236}">
                  <a16:creationId xmlns:a16="http://schemas.microsoft.com/office/drawing/2014/main" xmlns="" id="{DCC45913-3AB6-487A-8E5A-25CE7FD07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585" y="851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uiExpand="1" build="p"/>
      <p:bldP spid="698372" grpId="0"/>
      <p:bldP spid="69837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xmlns="" id="{8D7A9D6E-480C-48CC-890C-BA07AD221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306193" name="txt_box">
            <a:extLst>
              <a:ext uri="{FF2B5EF4-FFF2-40B4-BE49-F238E27FC236}">
                <a16:creationId xmlns:a16="http://schemas.microsoft.com/office/drawing/2014/main" xmlns="" id="{3A2A1E0D-8F5A-4F50-960E-2934FD0E9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1844675"/>
          </a:xfrm>
          <a:noFill/>
          <a:ln/>
        </p:spPr>
        <p:txBody>
          <a:bodyPr/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Diffusion continues until the concentration of a substance is the same on both sides of the membrane. The substance is then in equilibrium.</a:t>
            </a:r>
          </a:p>
        </p:txBody>
      </p:sp>
      <p:sp>
        <p:nvSpPr>
          <p:cNvPr id="306194" name="title">
            <a:extLst>
              <a:ext uri="{FF2B5EF4-FFF2-40B4-BE49-F238E27FC236}">
                <a16:creationId xmlns:a16="http://schemas.microsoft.com/office/drawing/2014/main" xmlns="" id="{4688AF5B-3617-497D-8607-93C31CB99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Diffusion </a:t>
            </a:r>
            <a:r>
              <a:rPr lang="en-US" altLang="en-US" sz="1600" b="1"/>
              <a:t>(cont.)</a:t>
            </a:r>
            <a:endParaRPr lang="en-US" altLang="en-US" sz="3600" b="1"/>
          </a:p>
        </p:txBody>
      </p:sp>
      <p:pic>
        <p:nvPicPr>
          <p:cNvPr id="306196" name="Picture 20">
            <a:extLst>
              <a:ext uri="{FF2B5EF4-FFF2-40B4-BE49-F238E27FC236}">
                <a16:creationId xmlns:a16="http://schemas.microsoft.com/office/drawing/2014/main" xmlns="" id="{B59444D0-ABB7-4D45-AF07-D0ACA878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2"/>
          <a:stretch>
            <a:fillRect/>
          </a:stretch>
        </p:blipFill>
        <p:spPr bwMode="auto">
          <a:xfrm>
            <a:off x="657225" y="3276600"/>
            <a:ext cx="39052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8" name="Picture 22">
            <a:extLst>
              <a:ext uri="{FF2B5EF4-FFF2-40B4-BE49-F238E27FC236}">
                <a16:creationId xmlns:a16="http://schemas.microsoft.com/office/drawing/2014/main" xmlns="" id="{1FDA9B5F-8EBD-48E9-BBC3-17A898AC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5"/>
          <a:stretch>
            <a:fillRect/>
          </a:stretch>
        </p:blipFill>
        <p:spPr bwMode="auto">
          <a:xfrm>
            <a:off x="4552950" y="3276600"/>
            <a:ext cx="37814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9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4" name="Picture 6" descr="11MS-GetReadyToRead">
            <a:extLst>
              <a:ext uri="{FF2B5EF4-FFF2-40B4-BE49-F238E27FC236}">
                <a16:creationId xmlns:a16="http://schemas.microsoft.com/office/drawing/2014/main" xmlns="" id="{D49A2F18-B451-4854-A223-93743F6C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88938"/>
            <a:ext cx="7704137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1" name="Rectangle 3">
            <a:extLst>
              <a:ext uri="{FF2B5EF4-FFF2-40B4-BE49-F238E27FC236}">
                <a16:creationId xmlns:a16="http://schemas.microsoft.com/office/drawing/2014/main" xmlns="" id="{AF637077-BD45-434E-A720-B22B8AD75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Introduction</a:t>
            </a:r>
          </a:p>
        </p:txBody>
      </p:sp>
      <p:sp>
        <p:nvSpPr>
          <p:cNvPr id="616452" name="txt_box">
            <a:extLst>
              <a:ext uri="{FF2B5EF4-FFF2-40B4-BE49-F238E27FC236}">
                <a16:creationId xmlns:a16="http://schemas.microsoft.com/office/drawing/2014/main" xmlns="" id="{17925C64-9875-4F68-B3BE-A3E0B4AC4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424113"/>
            <a:ext cx="7086600" cy="3611562"/>
          </a:xfrm>
          <a:noFill/>
          <a:ln/>
        </p:spPr>
        <p:txBody>
          <a:bodyPr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altLang="en-US" sz="2600" b="1">
                <a:solidFill>
                  <a:srgbClr val="11873B"/>
                </a:solidFill>
              </a:rPr>
              <a:t>5.	</a:t>
            </a:r>
            <a:r>
              <a:rPr lang="en-US" altLang="en-US" sz="2600"/>
              <a:t>Diffusion and osmosis are the same process.</a:t>
            </a:r>
          </a:p>
          <a:p>
            <a:pPr marL="609600" indent="-609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altLang="en-US" sz="2600" b="1">
                <a:solidFill>
                  <a:srgbClr val="11873B"/>
                </a:solidFill>
              </a:rPr>
              <a:t>6.</a:t>
            </a:r>
            <a:r>
              <a:rPr lang="en-US" altLang="en-US" sz="2600"/>
              <a:t>	Cells with large surface areas can transport more than cells with smaller surface areas.</a:t>
            </a:r>
          </a:p>
          <a:p>
            <a:pPr marL="609600" indent="-609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altLang="en-US" sz="2600" b="1">
                <a:solidFill>
                  <a:srgbClr val="11873B"/>
                </a:solidFill>
              </a:rPr>
              <a:t>7.</a:t>
            </a:r>
            <a:r>
              <a:rPr lang="en-US" altLang="en-US" sz="2600"/>
              <a:t>	ATP is the only form of energy found in cells.</a:t>
            </a:r>
          </a:p>
          <a:p>
            <a:pPr marL="609600" indent="-60960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11873B"/>
              </a:buClr>
              <a:buFontTx/>
              <a:buNone/>
            </a:pPr>
            <a:r>
              <a:rPr lang="en-US" altLang="en-US" sz="2600" b="1">
                <a:solidFill>
                  <a:srgbClr val="11873B"/>
                </a:solidFill>
              </a:rPr>
              <a:t>8.</a:t>
            </a:r>
            <a:r>
              <a:rPr lang="en-US" altLang="en-US" sz="2600"/>
              <a:t>	Cellular respiration occurs only in lung cells.</a:t>
            </a:r>
          </a:p>
        </p:txBody>
      </p:sp>
      <p:sp>
        <p:nvSpPr>
          <p:cNvPr id="616453" name="title">
            <a:extLst>
              <a:ext uri="{FF2B5EF4-FFF2-40B4-BE49-F238E27FC236}">
                <a16:creationId xmlns:a16="http://schemas.microsoft.com/office/drawing/2014/main" xmlns="" id="{75C3F2F7-670D-46B9-85F4-4F111D7FC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28800"/>
            <a:ext cx="70866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>
            <a:extLst>
              <a:ext uri="{FF2B5EF4-FFF2-40B4-BE49-F238E27FC236}">
                <a16:creationId xmlns:a16="http://schemas.microsoft.com/office/drawing/2014/main" xmlns="" id="{10D31DE3-4288-4BFB-A5B8-14E9A74EC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699395" name="txt_box">
            <a:extLst>
              <a:ext uri="{FF2B5EF4-FFF2-40B4-BE49-F238E27FC236}">
                <a16:creationId xmlns:a16="http://schemas.microsoft.com/office/drawing/2014/main" xmlns="" id="{3B166E9E-931C-4379-860C-60C017EB9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osmosis.wav"/>
                </a:hlinkClick>
              </a:rPr>
              <a:t>Osmosis</a:t>
            </a:r>
            <a:r>
              <a:rPr lang="en-US" altLang="en-US" b="1"/>
              <a:t> </a:t>
            </a:r>
            <a:r>
              <a:rPr lang="en-US" altLang="en-US"/>
              <a:t>is the diffusion of water molecules only through a membrane.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Semipermeable cell membranes allow water to pass through them until equilibrium occurs.</a:t>
            </a:r>
          </a:p>
        </p:txBody>
      </p:sp>
      <p:sp>
        <p:nvSpPr>
          <p:cNvPr id="699396" name="title">
            <a:extLst>
              <a:ext uri="{FF2B5EF4-FFF2-40B4-BE49-F238E27FC236}">
                <a16:creationId xmlns:a16="http://schemas.microsoft.com/office/drawing/2014/main" xmlns="" id="{A7C4EA6A-2D4A-4601-B1D5-539EBD5F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Osmosis—The Diffusion of Water</a:t>
            </a:r>
            <a:endParaRPr lang="en-US" altLang="en-US" sz="1600" b="1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uiExpand="1" build="p"/>
      <p:bldP spid="69939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>
            <a:extLst>
              <a:ext uri="{FF2B5EF4-FFF2-40B4-BE49-F238E27FC236}">
                <a16:creationId xmlns:a16="http://schemas.microsoft.com/office/drawing/2014/main" xmlns="" id="{EDA313EA-A6AE-432E-BAD9-4F35DB511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648196" name="title">
            <a:extLst>
              <a:ext uri="{FF2B5EF4-FFF2-40B4-BE49-F238E27FC236}">
                <a16:creationId xmlns:a16="http://schemas.microsoft.com/office/drawing/2014/main" xmlns="" id="{44F8A013-A6B4-4F1F-A2E3-9D2A8EBA2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612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Facilitated Diffusion</a:t>
            </a:r>
            <a:endParaRPr lang="en-US" altLang="en-US" sz="1600" b="1"/>
          </a:p>
        </p:txBody>
      </p:sp>
      <p:sp>
        <p:nvSpPr>
          <p:cNvPr id="648197" name="txt_box">
            <a:extLst>
              <a:ext uri="{FF2B5EF4-FFF2-40B4-BE49-F238E27FC236}">
                <a16:creationId xmlns:a16="http://schemas.microsoft.com/office/drawing/2014/main" xmlns="" id="{BF623F83-FBEC-4328-9718-22065C05D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8486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cs typeface="Arial" panose="020B0604020202020204" pitchFamily="34" charset="0"/>
                <a:hlinkClick r:id="" action="ppaction://noaction">
                  <a:snd r:embed="rId4" name="facilitated_diffusion.wav"/>
                </a:hlinkClick>
              </a:rPr>
              <a:t>Facilitated diffusion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occurs when molecules pass through a cell membrane using special proteins </a:t>
            </a:r>
            <a:b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called transport proteins.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Carrier proteins are transport proteins that carry large molecules through the cell membrane.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Channel proteins are transport proteins that form pores through the cell membrane.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6" grpId="0"/>
      <p:bldP spid="64819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xmlns="" id="{193C8083-42B8-4BE0-AC69-EE8F35DFF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pic>
        <p:nvPicPr>
          <p:cNvPr id="649223" name="Picture 7" descr="C203_L3_P023a">
            <a:extLst>
              <a:ext uri="{FF2B5EF4-FFF2-40B4-BE49-F238E27FC236}">
                <a16:creationId xmlns:a16="http://schemas.microsoft.com/office/drawing/2014/main" xmlns="" id="{2606407B-A4C6-40A4-9DE2-73BDA2D8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5" t="9593" r="50362" b="11909"/>
          <a:stretch>
            <a:fillRect/>
          </a:stretch>
        </p:blipFill>
        <p:spPr bwMode="auto">
          <a:xfrm>
            <a:off x="762000" y="1219200"/>
            <a:ext cx="5029200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227" name="Picture 11" descr="11MSS-Concept_Motion">
            <a:hlinkClick r:id="rId5" highlightClick="1"/>
            <a:extLst>
              <a:ext uri="{FF2B5EF4-FFF2-40B4-BE49-F238E27FC236}">
                <a16:creationId xmlns:a16="http://schemas.microsoft.com/office/drawing/2014/main" xmlns="" id="{8C4CF42E-1631-4D2D-BE6F-B36E5C8D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91200"/>
            <a:ext cx="2057400" cy="3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9228" name="title">
            <a:extLst>
              <a:ext uri="{FF2B5EF4-FFF2-40B4-BE49-F238E27FC236}">
                <a16:creationId xmlns:a16="http://schemas.microsoft.com/office/drawing/2014/main" xmlns="" id="{8337055B-1173-4FF7-9179-772779A3E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612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Facilitated Diffusion</a:t>
            </a:r>
            <a:endParaRPr lang="en-US" altLang="en-US" sz="1600" b="1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>
            <a:extLst>
              <a:ext uri="{FF2B5EF4-FFF2-40B4-BE49-F238E27FC236}">
                <a16:creationId xmlns:a16="http://schemas.microsoft.com/office/drawing/2014/main" xmlns="" id="{82A689DD-733D-4FF1-ACB6-65A244C62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650247" name="txt_box">
            <a:extLst>
              <a:ext uri="{FF2B5EF4-FFF2-40B4-BE49-F238E27FC236}">
                <a16:creationId xmlns:a16="http://schemas.microsoft.com/office/drawing/2014/main" xmlns="" id="{38C6D4C1-6966-45F9-9CDF-A25CF2BEC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9248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active_transport.wav"/>
                </a:hlinkClick>
              </a:rPr>
              <a:t>Active transport</a:t>
            </a:r>
            <a:r>
              <a:rPr lang="en-US" altLang="en-US" b="1"/>
              <a:t> </a:t>
            </a:r>
            <a:r>
              <a:rPr lang="en-US" altLang="en-US"/>
              <a:t>is the movement of substances through a cell membrane </a:t>
            </a:r>
            <a:br>
              <a:rPr lang="en-US" altLang="en-US"/>
            </a:br>
            <a:r>
              <a:rPr lang="en-US" altLang="en-US"/>
              <a:t>only by using the cell’s energy.</a:t>
            </a:r>
          </a:p>
          <a:p>
            <a:pPr>
              <a:lnSpc>
                <a:spcPct val="85000"/>
              </a:lnSpc>
              <a:buClr>
                <a:srgbClr val="E40004"/>
              </a:buClr>
            </a:pPr>
            <a:r>
              <a:rPr lang="en-US" altLang="en-US"/>
              <a:t>Substances moving by active </a:t>
            </a:r>
            <a:br>
              <a:rPr lang="en-US" altLang="en-US"/>
            </a:br>
            <a:r>
              <a:rPr lang="en-US" altLang="en-US"/>
              <a:t>transport can move from areas of lower concentration to areas of higher concentration.</a:t>
            </a:r>
          </a:p>
          <a:p>
            <a:pPr>
              <a:lnSpc>
                <a:spcPct val="85000"/>
              </a:lnSpc>
              <a:buClr>
                <a:srgbClr val="E40004"/>
              </a:buClr>
            </a:pPr>
            <a:r>
              <a:rPr lang="en-US" altLang="en-US"/>
              <a:t>Cells can take in needed nutrients from the environment through carrier proteins by using active transport.</a:t>
            </a:r>
          </a:p>
        </p:txBody>
      </p:sp>
      <p:sp>
        <p:nvSpPr>
          <p:cNvPr id="650248" name="title">
            <a:extLst>
              <a:ext uri="{FF2B5EF4-FFF2-40B4-BE49-F238E27FC236}">
                <a16:creationId xmlns:a16="http://schemas.microsoft.com/office/drawing/2014/main" xmlns="" id="{E4EC2A0C-45F4-4431-988D-50D8F6A4D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Active Transport</a:t>
            </a:r>
            <a:endParaRPr lang="en-US" altLang="en-US" sz="1600" b="1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7" grpId="0" uiExpand="1" build="p"/>
      <p:bldP spid="6502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>
            <a:extLst>
              <a:ext uri="{FF2B5EF4-FFF2-40B4-BE49-F238E27FC236}">
                <a16:creationId xmlns:a16="http://schemas.microsoft.com/office/drawing/2014/main" xmlns="" id="{07548249-90B4-442C-B5E4-454F6427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703491" name="txt_box">
            <a:extLst>
              <a:ext uri="{FF2B5EF4-FFF2-40B4-BE49-F238E27FC236}">
                <a16:creationId xmlns:a16="http://schemas.microsoft.com/office/drawing/2014/main" xmlns="" id="{DE2073FA-1F2D-4920-ABCC-77C8340A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endocytosis.wav"/>
                </a:hlinkClick>
              </a:rPr>
              <a:t>Endocytosis</a:t>
            </a:r>
            <a:r>
              <a:rPr lang="en-US" altLang="en-US" b="1"/>
              <a:t> </a:t>
            </a:r>
            <a:r>
              <a:rPr lang="en-US" altLang="en-US"/>
              <a:t>is the process during which a cell takes in a substance by surrounding it with a cell membrane.</a:t>
            </a:r>
          </a:p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exocytosis.wav"/>
                </a:hlinkClick>
              </a:rPr>
              <a:t>Exocytosis</a:t>
            </a:r>
            <a:r>
              <a:rPr lang="en-US" altLang="en-US" b="1"/>
              <a:t> </a:t>
            </a:r>
            <a:r>
              <a:rPr lang="en-US" altLang="en-US"/>
              <a:t>is the process during which a cell’s vesicles release their contents outside the cell.</a:t>
            </a:r>
          </a:p>
        </p:txBody>
      </p:sp>
      <p:sp>
        <p:nvSpPr>
          <p:cNvPr id="703492" name="title">
            <a:extLst>
              <a:ext uri="{FF2B5EF4-FFF2-40B4-BE49-F238E27FC236}">
                <a16:creationId xmlns:a16="http://schemas.microsoft.com/office/drawing/2014/main" xmlns="" id="{A711721A-9E38-4117-BA63-586564E4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Active Transport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>
            <a:extLst>
              <a:ext uri="{FF2B5EF4-FFF2-40B4-BE49-F238E27FC236}">
                <a16:creationId xmlns:a16="http://schemas.microsoft.com/office/drawing/2014/main" xmlns="" id="{E53D955D-7B03-4BF6-825B-C32B6E667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pic>
        <p:nvPicPr>
          <p:cNvPr id="651273" name="Picture 9" descr="C203_L3_P024a">
            <a:extLst>
              <a:ext uri="{FF2B5EF4-FFF2-40B4-BE49-F238E27FC236}">
                <a16:creationId xmlns:a16="http://schemas.microsoft.com/office/drawing/2014/main" xmlns="" id="{8FCEE093-2B78-4B82-BA8D-C2FC33D7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b="26929"/>
          <a:stretch>
            <a:fillRect/>
          </a:stretch>
        </p:blipFill>
        <p:spPr bwMode="auto">
          <a:xfrm>
            <a:off x="685800" y="1735138"/>
            <a:ext cx="767715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281" name="Picture 17" descr="11MSS-Concept_Motion">
            <a:hlinkClick r:id="rId5" highlightClick="1"/>
            <a:extLst>
              <a:ext uri="{FF2B5EF4-FFF2-40B4-BE49-F238E27FC236}">
                <a16:creationId xmlns:a16="http://schemas.microsoft.com/office/drawing/2014/main" xmlns="" id="{5F394F30-C1B8-4DC0-9F22-101FA231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2057400" cy="3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1282" name="title">
            <a:extLst>
              <a:ext uri="{FF2B5EF4-FFF2-40B4-BE49-F238E27FC236}">
                <a16:creationId xmlns:a16="http://schemas.microsoft.com/office/drawing/2014/main" xmlns="" id="{BD63CC49-0819-430B-B8D7-BBC9BAEE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Active Transport</a:t>
            </a:r>
            <a:endParaRPr lang="en-US" altLang="en-US" sz="1600" b="1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>
            <a:extLst>
              <a:ext uri="{FF2B5EF4-FFF2-40B4-BE49-F238E27FC236}">
                <a16:creationId xmlns:a16="http://schemas.microsoft.com/office/drawing/2014/main" xmlns="" id="{04358453-4DB3-401C-99D6-AEA3A628D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729096" name="title">
            <a:extLst>
              <a:ext uri="{FF2B5EF4-FFF2-40B4-BE49-F238E27FC236}">
                <a16:creationId xmlns:a16="http://schemas.microsoft.com/office/drawing/2014/main" xmlns="" id="{03DC0586-3C54-46ED-A8B2-07E58655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Active Transport </a:t>
            </a:r>
            <a:r>
              <a:rPr lang="en-US" altLang="en-US" sz="1600" b="1"/>
              <a:t>(cont.)</a:t>
            </a:r>
          </a:p>
        </p:txBody>
      </p:sp>
      <p:grpSp>
        <p:nvGrpSpPr>
          <p:cNvPr id="729102" name="Group 14">
            <a:extLst>
              <a:ext uri="{FF2B5EF4-FFF2-40B4-BE49-F238E27FC236}">
                <a16:creationId xmlns:a16="http://schemas.microsoft.com/office/drawing/2014/main" xmlns="" id="{F84AC79C-F2BB-4D77-B9D0-2D29BDB62914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1903413"/>
            <a:ext cx="7577137" cy="2225675"/>
            <a:chOff x="411" y="2332"/>
            <a:chExt cx="4773" cy="1402"/>
          </a:xfrm>
        </p:grpSpPr>
        <p:sp>
          <p:nvSpPr>
            <p:cNvPr id="729103" name="Rectangle 15">
              <a:extLst>
                <a:ext uri="{FF2B5EF4-FFF2-40B4-BE49-F238E27FC236}">
                  <a16:creationId xmlns:a16="http://schemas.microsoft.com/office/drawing/2014/main" xmlns="" id="{58ED1A5F-61C8-46B7-9C09-238A5C9B1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104" name="Rectangle 16">
              <a:extLst>
                <a:ext uri="{FF2B5EF4-FFF2-40B4-BE49-F238E27FC236}">
                  <a16:creationId xmlns:a16="http://schemas.microsoft.com/office/drawing/2014/main" xmlns="" id="{1970B445-DFA7-4336-BD90-56CB25CFE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9105" name="Picture 17" descr="MA_Key-Concept_head">
              <a:extLst>
                <a:ext uri="{FF2B5EF4-FFF2-40B4-BE49-F238E27FC236}">
                  <a16:creationId xmlns:a16="http://schemas.microsoft.com/office/drawing/2014/main" xmlns="" id="{41F5A2A7-2598-4DFC-AF40-63BE77AD1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9106" name="Text Box 18">
            <a:extLst>
              <a:ext uri="{FF2B5EF4-FFF2-40B4-BE49-F238E27FC236}">
                <a16:creationId xmlns:a16="http://schemas.microsoft.com/office/drawing/2014/main" xmlns="" id="{631354A2-F957-41D5-A069-6E850D91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2824163"/>
            <a:ext cx="556736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How do materials enter and leave cells?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>
            <a:extLst>
              <a:ext uri="{FF2B5EF4-FFF2-40B4-BE49-F238E27FC236}">
                <a16:creationId xmlns:a16="http://schemas.microsoft.com/office/drawing/2014/main" xmlns="" id="{CA3AF56B-590E-4881-A58E-2DEC1831D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701443" name="txt_box">
            <a:extLst>
              <a:ext uri="{FF2B5EF4-FFF2-40B4-BE49-F238E27FC236}">
                <a16:creationId xmlns:a16="http://schemas.microsoft.com/office/drawing/2014/main" xmlns="" id="{70D82569-0DD9-44E0-B722-8A0E9809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22"/>
              </a:buClr>
            </a:pPr>
            <a:r>
              <a:rPr lang="en-US" altLang="en-US"/>
              <a:t>The area of the cell membrane must be large compared to its volume so that substances can move into and out of the cell.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area of the cell membrane is the cell’s surface area.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volume is the amount of space inside the cell.</a:t>
            </a:r>
          </a:p>
        </p:txBody>
      </p:sp>
      <p:sp>
        <p:nvSpPr>
          <p:cNvPr id="701444" name="title">
            <a:extLst>
              <a:ext uri="{FF2B5EF4-FFF2-40B4-BE49-F238E27FC236}">
                <a16:creationId xmlns:a16="http://schemas.microsoft.com/office/drawing/2014/main" xmlns="" id="{98544DBF-6D3A-4AA8-AC68-EE90D3523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Size and Transport</a:t>
            </a:r>
            <a:endParaRPr lang="en-US" altLang="en-US" sz="1600" b="1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uiExpand="1" build="p"/>
      <p:bldP spid="70144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>
            <a:extLst>
              <a:ext uri="{FF2B5EF4-FFF2-40B4-BE49-F238E27FC236}">
                <a16:creationId xmlns:a16="http://schemas.microsoft.com/office/drawing/2014/main" xmlns="" id="{D0224D45-5EFF-4FFB-926B-E4C867AE4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sp>
        <p:nvSpPr>
          <p:cNvPr id="730116" name="title">
            <a:extLst>
              <a:ext uri="{FF2B5EF4-FFF2-40B4-BE49-F238E27FC236}">
                <a16:creationId xmlns:a16="http://schemas.microsoft.com/office/drawing/2014/main" xmlns="" id="{BCA756F5-CEEF-4793-AFB2-A3433CC43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 Size and Transport </a:t>
            </a:r>
            <a:r>
              <a:rPr lang="en-US" altLang="en-US" sz="1600" b="1"/>
              <a:t>(cont.)</a:t>
            </a:r>
          </a:p>
        </p:txBody>
      </p:sp>
      <p:grpSp>
        <p:nvGrpSpPr>
          <p:cNvPr id="730117" name="Group 5">
            <a:extLst>
              <a:ext uri="{FF2B5EF4-FFF2-40B4-BE49-F238E27FC236}">
                <a16:creationId xmlns:a16="http://schemas.microsoft.com/office/drawing/2014/main" xmlns="" id="{E970F738-8D4A-4610-94F5-197A7281542A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2055813"/>
            <a:ext cx="7577137" cy="2225675"/>
            <a:chOff x="411" y="2332"/>
            <a:chExt cx="4773" cy="1402"/>
          </a:xfrm>
        </p:grpSpPr>
        <p:sp>
          <p:nvSpPr>
            <p:cNvPr id="730118" name="Rectangle 6">
              <a:extLst>
                <a:ext uri="{FF2B5EF4-FFF2-40B4-BE49-F238E27FC236}">
                  <a16:creationId xmlns:a16="http://schemas.microsoft.com/office/drawing/2014/main" xmlns="" id="{D100736B-B1F8-4BE6-80B1-7560A07FE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119" name="Rectangle 7">
              <a:extLst>
                <a:ext uri="{FF2B5EF4-FFF2-40B4-BE49-F238E27FC236}">
                  <a16:creationId xmlns:a16="http://schemas.microsoft.com/office/drawing/2014/main" xmlns="" id="{A071B678-23EA-40ED-A9FD-E0D78710D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0120" name="Picture 8" descr="MA_Key-Concept_head">
              <a:extLst>
                <a:ext uri="{FF2B5EF4-FFF2-40B4-BE49-F238E27FC236}">
                  <a16:creationId xmlns:a16="http://schemas.microsoft.com/office/drawing/2014/main" xmlns="" id="{7AFE43C9-B83E-4657-867F-E9EB7A440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0121" name="Text Box 9">
            <a:extLst>
              <a:ext uri="{FF2B5EF4-FFF2-40B4-BE49-F238E27FC236}">
                <a16:creationId xmlns:a16="http://schemas.microsoft.com/office/drawing/2014/main" xmlns="" id="{2EEE1CCD-0CDB-4181-8771-6297D974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2976563"/>
            <a:ext cx="556736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How does cell size affect the transport of materials?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519" name="Picture 31" descr="11MS-VisSummary">
            <a:extLst>
              <a:ext uri="{FF2B5EF4-FFF2-40B4-BE49-F238E27FC236}">
                <a16:creationId xmlns:a16="http://schemas.microsoft.com/office/drawing/2014/main" xmlns="" id="{EA56C012-AF2A-42FF-B982-A31151B5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491" name="Rectangle 3">
            <a:extLst>
              <a:ext uri="{FF2B5EF4-FFF2-40B4-BE49-F238E27FC236}">
                <a16:creationId xmlns:a16="http://schemas.microsoft.com/office/drawing/2014/main" xmlns="" id="{2B376B51-E5D1-4BC2-BE12-C8A04C999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pic>
        <p:nvPicPr>
          <p:cNvPr id="319518" name="Picture 30" descr="C203_L3_P026a">
            <a:extLst>
              <a:ext uri="{FF2B5EF4-FFF2-40B4-BE49-F238E27FC236}">
                <a16:creationId xmlns:a16="http://schemas.microsoft.com/office/drawing/2014/main" xmlns="" id="{9BC7BD17-3D5E-4D99-95F4-2AE646C7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r="48419" b="16411"/>
          <a:stretch>
            <a:fillRect/>
          </a:stretch>
        </p:blipFill>
        <p:spPr bwMode="auto">
          <a:xfrm>
            <a:off x="2930525" y="2944813"/>
            <a:ext cx="3171825" cy="21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520" name="txt_box">
            <a:extLst>
              <a:ext uri="{FF2B5EF4-FFF2-40B4-BE49-F238E27FC236}">
                <a16:creationId xmlns:a16="http://schemas.microsoft.com/office/drawing/2014/main" xmlns="" id="{20B785F3-0688-40BC-B716-64542FB2D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77950"/>
            <a:ext cx="67246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Small molecules can move from an area of higher concentration to an area of lower concentration by diffusion.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52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>
            <a:extLst>
              <a:ext uri="{FF2B5EF4-FFF2-40B4-BE49-F238E27FC236}">
                <a16:creationId xmlns:a16="http://schemas.microsoft.com/office/drawing/2014/main" xmlns="" id="{AA472DFF-3F2C-43D7-A189-8AD32379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124E52A8-9194-4CA4-A5C8-9B8D06A99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</a:t>
            </a:r>
          </a:p>
        </p:txBody>
      </p:sp>
      <p:pic>
        <p:nvPicPr>
          <p:cNvPr id="54276" name="KC_art" descr="11MC_KeyConcept">
            <a:extLst>
              <a:ext uri="{FF2B5EF4-FFF2-40B4-BE49-F238E27FC236}">
                <a16:creationId xmlns:a16="http://schemas.microsoft.com/office/drawing/2014/main" xmlns="" id="{745DE757-8178-45EB-87BE-FF324708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>
            <a:extLst>
              <a:ext uri="{FF2B5EF4-FFF2-40B4-BE49-F238E27FC236}">
                <a16:creationId xmlns:a16="http://schemas.microsoft.com/office/drawing/2014/main" xmlns="" id="{A9AF11DF-C426-49BC-A5AC-24FE5192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6873875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How did scientists’ understanding of cells develop?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What basic substances make up a cell?</a:t>
            </a:r>
          </a:p>
        </p:txBody>
      </p:sp>
      <p:pic>
        <p:nvPicPr>
          <p:cNvPr id="54284" name="Picture 12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B481DB2-5EB4-4F21-AA3C-C1B8B026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Rectangle 13">
            <a:extLst>
              <a:ext uri="{FF2B5EF4-FFF2-40B4-BE49-F238E27FC236}">
                <a16:creationId xmlns:a16="http://schemas.microsoft.com/office/drawing/2014/main" xmlns="" id="{E110A5F0-8F0E-4C7E-87A6-C694BA57D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Cells and Life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87" name="Picture 7" descr="11MS-VisSummary">
            <a:extLst>
              <a:ext uri="{FF2B5EF4-FFF2-40B4-BE49-F238E27FC236}">
                <a16:creationId xmlns:a16="http://schemas.microsoft.com/office/drawing/2014/main" xmlns="" id="{E5FCF17F-2B27-4F03-A2E4-387D3EF7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083" name="Rectangle 3">
            <a:extLst>
              <a:ext uri="{FF2B5EF4-FFF2-40B4-BE49-F238E27FC236}">
                <a16:creationId xmlns:a16="http://schemas.microsoft.com/office/drawing/2014/main" xmlns="" id="{19DA9479-1E75-418A-B73A-336A8EE90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pic>
        <p:nvPicPr>
          <p:cNvPr id="686086" name="Picture 6" descr="C203_L3_P026b">
            <a:extLst>
              <a:ext uri="{FF2B5EF4-FFF2-40B4-BE49-F238E27FC236}">
                <a16:creationId xmlns:a16="http://schemas.microsoft.com/office/drawing/2014/main" xmlns="" id="{6F5AD0BE-F826-47D0-87F4-2CFC1E3B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5"/>
          <a:stretch>
            <a:fillRect/>
          </a:stretch>
        </p:blipFill>
        <p:spPr bwMode="auto">
          <a:xfrm>
            <a:off x="2903538" y="2676525"/>
            <a:ext cx="3217862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088" name="txt_box">
            <a:extLst>
              <a:ext uri="{FF2B5EF4-FFF2-40B4-BE49-F238E27FC236}">
                <a16:creationId xmlns:a16="http://schemas.microsoft.com/office/drawing/2014/main" xmlns="" id="{582BE335-8DE3-4AF6-9ADC-0C160342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77950"/>
            <a:ext cx="67246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In facilitated diffusion, proteins transport larger molecules through a cell membrane.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08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11" name="Picture 7" descr="11MS-VisSummary">
            <a:extLst>
              <a:ext uri="{FF2B5EF4-FFF2-40B4-BE49-F238E27FC236}">
                <a16:creationId xmlns:a16="http://schemas.microsoft.com/office/drawing/2014/main" xmlns="" id="{BED8504F-52B1-4F34-BD5E-293269D1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7" name="Rectangle 3">
            <a:extLst>
              <a:ext uri="{FF2B5EF4-FFF2-40B4-BE49-F238E27FC236}">
                <a16:creationId xmlns:a16="http://schemas.microsoft.com/office/drawing/2014/main" xmlns="" id="{F2B60608-AB1A-486E-80CB-64372149A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pic>
        <p:nvPicPr>
          <p:cNvPr id="687110" name="Picture 6" descr="C203_L3_P026c">
            <a:extLst>
              <a:ext uri="{FF2B5EF4-FFF2-40B4-BE49-F238E27FC236}">
                <a16:creationId xmlns:a16="http://schemas.microsoft.com/office/drawing/2014/main" xmlns="" id="{A05475B8-F793-493D-9B3A-10CD2542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4596" r="48091" b="8534"/>
          <a:stretch>
            <a:fillRect/>
          </a:stretch>
        </p:blipFill>
        <p:spPr bwMode="auto">
          <a:xfrm>
            <a:off x="2959100" y="2836863"/>
            <a:ext cx="3108325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12" name="txt_box">
            <a:extLst>
              <a:ext uri="{FF2B5EF4-FFF2-40B4-BE49-F238E27FC236}">
                <a16:creationId xmlns:a16="http://schemas.microsoft.com/office/drawing/2014/main" xmlns="" id="{2867C107-06C5-4245-8723-0B061B8E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77950"/>
            <a:ext cx="67246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Some molecules move from areas of lower concentration to areas of higher concentration through active transport.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711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xmlns="" id="{DCE4BB88-6BD7-4BAA-AF53-808F934E1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pic>
        <p:nvPicPr>
          <p:cNvPr id="322563" name="Picture 3" descr="11MS-LessonReview">
            <a:extLst>
              <a:ext uri="{FF2B5EF4-FFF2-40B4-BE49-F238E27FC236}">
                <a16:creationId xmlns:a16="http://schemas.microsoft.com/office/drawing/2014/main" xmlns="" id="{068CEFDF-A190-4E5C-B1C2-79BEF4145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7" name="oval">
            <a:extLst>
              <a:ext uri="{FF2B5EF4-FFF2-40B4-BE49-F238E27FC236}">
                <a16:creationId xmlns:a16="http://schemas.microsoft.com/office/drawing/2014/main" xmlns="" id="{3EE9CC86-1DA7-4BEF-8CEE-591F063B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48196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8" name="Answers">
            <a:extLst>
              <a:ext uri="{FF2B5EF4-FFF2-40B4-BE49-F238E27FC236}">
                <a16:creationId xmlns:a16="http://schemas.microsoft.com/office/drawing/2014/main" xmlns="" id="{3B4BE972-8BA0-4A94-BE5A-D1E035366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28925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channel proteins</a:t>
            </a:r>
          </a:p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water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cell wall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membrane</a:t>
            </a:r>
          </a:p>
        </p:txBody>
      </p:sp>
      <p:sp>
        <p:nvSpPr>
          <p:cNvPr id="322569" name="Question">
            <a:extLst>
              <a:ext uri="{FF2B5EF4-FFF2-40B4-BE49-F238E27FC236}">
                <a16:creationId xmlns:a16="http://schemas.microsoft.com/office/drawing/2014/main" xmlns="" id="{5077C90D-F960-404E-8EA5-58C2076A4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70104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Osmosis is the diffusion of water molecules though which of these?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2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2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xmlns="" id="{734F288E-E38C-43EF-9080-EED3DB4E8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pic>
        <p:nvPicPr>
          <p:cNvPr id="323587" name="Picture 3" descr="11MS-LessonReview">
            <a:extLst>
              <a:ext uri="{FF2B5EF4-FFF2-40B4-BE49-F238E27FC236}">
                <a16:creationId xmlns:a16="http://schemas.microsoft.com/office/drawing/2014/main" xmlns="" id="{59AE43C8-DF55-4606-8B62-56CC6D9B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1" name="oval">
            <a:extLst>
              <a:ext uri="{FF2B5EF4-FFF2-40B4-BE49-F238E27FC236}">
                <a16:creationId xmlns:a16="http://schemas.microsoft.com/office/drawing/2014/main" xmlns="" id="{A56E8CDF-65C6-4BF5-8D44-16B1CE812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119438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2" name="Answers">
            <a:extLst>
              <a:ext uri="{FF2B5EF4-FFF2-40B4-BE49-F238E27FC236}">
                <a16:creationId xmlns:a16="http://schemas.microsoft.com/office/drawing/2014/main" xmlns="" id="{9979A86D-A413-428D-9EF3-88E917D9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52775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using the cell’s energy</a:t>
            </a:r>
          </a:p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by osmosis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by facilitated diffusion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using water</a:t>
            </a:r>
          </a:p>
        </p:txBody>
      </p:sp>
      <p:sp>
        <p:nvSpPr>
          <p:cNvPr id="323593" name="Question">
            <a:extLst>
              <a:ext uri="{FF2B5EF4-FFF2-40B4-BE49-F238E27FC236}">
                <a16:creationId xmlns:a16="http://schemas.microsoft.com/office/drawing/2014/main" xmlns="" id="{56E31C3E-901D-474B-81B3-57373DDC0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How does active transport move substances through the cell membrane?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9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3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3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3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2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xmlns="" id="{4722F4FC-CBD2-49B2-BF69-98705412D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pic>
        <p:nvPicPr>
          <p:cNvPr id="324611" name="Picture 3" descr="11MS-LessonReview">
            <a:extLst>
              <a:ext uri="{FF2B5EF4-FFF2-40B4-BE49-F238E27FC236}">
                <a16:creationId xmlns:a16="http://schemas.microsoft.com/office/drawing/2014/main" xmlns="" id="{9E8DBE47-EA3A-4727-ADB9-6103A8A7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5" name="oval">
            <a:extLst>
              <a:ext uri="{FF2B5EF4-FFF2-40B4-BE49-F238E27FC236}">
                <a16:creationId xmlns:a16="http://schemas.microsoft.com/office/drawing/2014/main" xmlns="" id="{2BC9E0EA-D86E-4D51-AF79-D660B2ACB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795713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6" name="Answers">
            <a:extLst>
              <a:ext uri="{FF2B5EF4-FFF2-40B4-BE49-F238E27FC236}">
                <a16:creationId xmlns:a16="http://schemas.microsoft.com/office/drawing/2014/main" xmlns="" id="{5BB1A774-5D4D-4358-8140-BA95480DA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52775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/>
              <a:t>endocytosis</a:t>
            </a:r>
          </a:p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/>
              <a:t>exocytosis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/>
              <a:t>osmosis</a:t>
            </a:r>
            <a:endParaRPr lang="en-US" altLang="en-US" b="1">
              <a:solidFill>
                <a:srgbClr val="11873B"/>
              </a:solidFill>
            </a:endParaRPr>
          </a:p>
          <a:p>
            <a:pPr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/>
              <a:t>equilibrium</a:t>
            </a:r>
          </a:p>
        </p:txBody>
      </p:sp>
      <p:sp>
        <p:nvSpPr>
          <p:cNvPr id="324617" name="Question">
            <a:extLst>
              <a:ext uri="{FF2B5EF4-FFF2-40B4-BE49-F238E27FC236}">
                <a16:creationId xmlns:a16="http://schemas.microsoft.com/office/drawing/2014/main" xmlns="" id="{90F87EB9-32BE-49D8-BD01-B05942A5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Which process removes proteins and other large molecules from a cell?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4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>
            <a:extLst>
              <a:ext uri="{FF2B5EF4-FFF2-40B4-BE49-F238E27FC236}">
                <a16:creationId xmlns:a16="http://schemas.microsoft.com/office/drawing/2014/main" xmlns="" id="{8BC28328-BA1A-4939-9EF2-2A6697CC6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</a:t>
            </a:r>
          </a:p>
        </p:txBody>
      </p:sp>
      <p:pic>
        <p:nvPicPr>
          <p:cNvPr id="655363" name="Picture 3" descr="11MS-LessonReview">
            <a:extLst>
              <a:ext uri="{FF2B5EF4-FFF2-40B4-BE49-F238E27FC236}">
                <a16:creationId xmlns:a16="http://schemas.microsoft.com/office/drawing/2014/main" xmlns="" id="{2D240A3D-FCD5-4402-BC88-3EBBB807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69" name="Rectangle 9">
            <a:extLst>
              <a:ext uri="{FF2B5EF4-FFF2-40B4-BE49-F238E27FC236}">
                <a16:creationId xmlns:a16="http://schemas.microsoft.com/office/drawing/2014/main" xmlns="" id="{3A23E9A7-661E-4872-80C2-E72AFFE3C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671763"/>
            <a:ext cx="6869113" cy="2398712"/>
          </a:xfrm>
          <a:noFill/>
          <a:ln/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5.</a:t>
            </a:r>
            <a:r>
              <a:rPr lang="en-US" altLang="en-US" sz="2800"/>
              <a:t>	Diffusion and osmosis are the same process.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6.</a:t>
            </a:r>
            <a:r>
              <a:rPr lang="en-US" altLang="en-US" sz="2800"/>
              <a:t>	Cells with large surface areas can transport more than cells with smaller surface areas.</a:t>
            </a:r>
          </a:p>
        </p:txBody>
      </p:sp>
      <p:pic>
        <p:nvPicPr>
          <p:cNvPr id="655370" name="Picture 10" descr="WhatDoYouThink">
            <a:extLst>
              <a:ext uri="{FF2B5EF4-FFF2-40B4-BE49-F238E27FC236}">
                <a16:creationId xmlns:a16="http://schemas.microsoft.com/office/drawing/2014/main" xmlns="" id="{3F5E82FE-B51A-41DE-9D22-AD1FC499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71" name="title">
            <a:extLst>
              <a:ext uri="{FF2B5EF4-FFF2-40B4-BE49-F238E27FC236}">
                <a16:creationId xmlns:a16="http://schemas.microsoft.com/office/drawing/2014/main" xmlns="" id="{D88D01BF-8232-4496-8A90-4126744C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537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9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9" name="Picture 11" descr="11MS-LessonMenu4">
            <a:extLst>
              <a:ext uri="{FF2B5EF4-FFF2-40B4-BE49-F238E27FC236}">
                <a16:creationId xmlns:a16="http://schemas.microsoft.com/office/drawing/2014/main" xmlns="" id="{14695408-A093-4FF8-B52C-DF3904AB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31" name="Rectangle 3">
            <a:extLst>
              <a:ext uri="{FF2B5EF4-FFF2-40B4-BE49-F238E27FC236}">
                <a16:creationId xmlns:a16="http://schemas.microsoft.com/office/drawing/2014/main" xmlns="" id="{F9D03275-AA51-4A13-A63D-740B43162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 Reading Guide</a:t>
            </a:r>
          </a:p>
        </p:txBody>
      </p:sp>
      <p:pic>
        <p:nvPicPr>
          <p:cNvPr id="355332" name="Picture 4" descr="11MS-Nav_BackDead">
            <a:hlinkClick r:id="" action="ppaction://noaction" highlightClick="1" endSnd="1"/>
            <a:extLst>
              <a:ext uri="{FF2B5EF4-FFF2-40B4-BE49-F238E27FC236}">
                <a16:creationId xmlns:a16="http://schemas.microsoft.com/office/drawing/2014/main" xmlns="" id="{C8BBD889-A6DE-4146-B32D-4E8A9EE8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4" name="KC_art" descr="11MC_KeyConcept">
            <a:extLst>
              <a:ext uri="{FF2B5EF4-FFF2-40B4-BE49-F238E27FC236}">
                <a16:creationId xmlns:a16="http://schemas.microsoft.com/office/drawing/2014/main" xmlns="" id="{8226A396-79EA-46CC-9EC2-F08457F4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36" name="txt_box">
            <a:extLst>
              <a:ext uri="{FF2B5EF4-FFF2-40B4-BE49-F238E27FC236}">
                <a16:creationId xmlns:a16="http://schemas.microsoft.com/office/drawing/2014/main" xmlns="" id="{652FB82E-6DD3-47B4-940E-9CA86CD82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6645275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How does a cell obtain energy?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/>
              <a:t>How do some cells make food molecules?</a:t>
            </a:r>
          </a:p>
        </p:txBody>
      </p:sp>
      <p:sp>
        <p:nvSpPr>
          <p:cNvPr id="355338" name="Rectangle 10">
            <a:extLst>
              <a:ext uri="{FF2B5EF4-FFF2-40B4-BE49-F238E27FC236}">
                <a16:creationId xmlns:a16="http://schemas.microsoft.com/office/drawing/2014/main" xmlns="" id="{FCB99EB8-E914-4A4D-8A58-D4DC96823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Cells and Energy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5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5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61" name="Picture 9" descr="11MS-LessonMenu4">
            <a:extLst>
              <a:ext uri="{FF2B5EF4-FFF2-40B4-BE49-F238E27FC236}">
                <a16:creationId xmlns:a16="http://schemas.microsoft.com/office/drawing/2014/main" xmlns="" id="{89DD2D01-C82D-4F92-BCDE-1BBC2B73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354" name="Rectangle 2">
            <a:extLst>
              <a:ext uri="{FF2B5EF4-FFF2-40B4-BE49-F238E27FC236}">
                <a16:creationId xmlns:a16="http://schemas.microsoft.com/office/drawing/2014/main" xmlns="" id="{6CAE7586-E37C-4F85-B2DC-851433985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 Reading Guide</a:t>
            </a:r>
          </a:p>
        </p:txBody>
      </p:sp>
      <p:pic>
        <p:nvPicPr>
          <p:cNvPr id="356356" name="Vocab_art" descr="11MC_Vocabulary">
            <a:extLst>
              <a:ext uri="{FF2B5EF4-FFF2-40B4-BE49-F238E27FC236}">
                <a16:creationId xmlns:a16="http://schemas.microsoft.com/office/drawing/2014/main" xmlns="" id="{B7982C20-BC93-47D8-808F-81689725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358" name="txt_box">
            <a:extLst>
              <a:ext uri="{FF2B5EF4-FFF2-40B4-BE49-F238E27FC236}">
                <a16:creationId xmlns:a16="http://schemas.microsoft.com/office/drawing/2014/main" xmlns="" id="{316EF4D8-EF52-44F2-956A-C2895D8CD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66452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6" name="cellular_respiration.wav"/>
                </a:hlinkClick>
              </a:rPr>
              <a:t>cellular respiration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7" name="glycolysis.wav"/>
                </a:hlinkClick>
              </a:rPr>
              <a:t>glycolysis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8" name="fermentation.wav"/>
                </a:hlinkClick>
              </a:rPr>
              <a:t>fermentation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9" name="photosynthesis.wav"/>
                </a:hlinkClick>
              </a:rPr>
              <a:t>photosynthesis</a:t>
            </a:r>
            <a:endParaRPr lang="en-US" altLang="en-US" sz="2800">
              <a:solidFill>
                <a:srgbClr val="0069B6"/>
              </a:solidFill>
            </a:endParaRPr>
          </a:p>
        </p:txBody>
      </p:sp>
      <p:sp>
        <p:nvSpPr>
          <p:cNvPr id="356360" name="Rectangle 8">
            <a:extLst>
              <a:ext uri="{FF2B5EF4-FFF2-40B4-BE49-F238E27FC236}">
                <a16:creationId xmlns:a16="http://schemas.microsoft.com/office/drawing/2014/main" xmlns="" id="{1E5EBB76-3AFC-4CAF-988C-1A80BEE9B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6816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Cells and Energy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6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8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xmlns="" id="{9AF30EDC-C6F1-42CA-9F0D-CF19919B3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357379" name="txt_box">
            <a:extLst>
              <a:ext uri="{FF2B5EF4-FFF2-40B4-BE49-F238E27FC236}">
                <a16:creationId xmlns:a16="http://schemas.microsoft.com/office/drawing/2014/main" xmlns="" id="{451BD03D-0410-4C9E-933A-EB18E0D2C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cellular_respiration.wav"/>
                </a:hlinkClick>
              </a:rPr>
              <a:t>Cellular respiration</a:t>
            </a:r>
            <a:r>
              <a:rPr lang="en-US" altLang="en-US" b="1"/>
              <a:t> </a:t>
            </a:r>
            <a:r>
              <a:rPr lang="en-US" altLang="en-US"/>
              <a:t>is a series of chemical reactions that convert the energy in food molecules into a usable form of energy called ATP.</a:t>
            </a:r>
          </a:p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cs typeface="Arial" panose="020B0604020202020204" pitchFamily="34" charset="0"/>
                <a:hlinkClick r:id="" action="ppaction://noaction">
                  <a:snd r:embed="rId5" name="glycolysis.wav"/>
                </a:hlinkClick>
              </a:rPr>
              <a:t>Glycolysis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the first step in cellular respiration, is a process by which glucose is broken down into smaller molecules. It occurs in the cytoplasm.</a:t>
            </a:r>
            <a:endParaRPr lang="en-US" altLang="en-US"/>
          </a:p>
        </p:txBody>
      </p:sp>
      <p:sp>
        <p:nvSpPr>
          <p:cNvPr id="357380" name="title">
            <a:extLst>
              <a:ext uri="{FF2B5EF4-FFF2-40B4-BE49-F238E27FC236}">
                <a16:creationId xmlns:a16="http://schemas.microsoft.com/office/drawing/2014/main" xmlns="" id="{8D4B85F4-CF4C-4E1A-A388-D93BAEF7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Cellular Respiration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uiExpand="1" build="p"/>
      <p:bldP spid="35738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>
            <a:extLst>
              <a:ext uri="{FF2B5EF4-FFF2-40B4-BE49-F238E27FC236}">
                <a16:creationId xmlns:a16="http://schemas.microsoft.com/office/drawing/2014/main" xmlns="" id="{81D40540-6508-4BD8-9839-5A0989E50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grpSp>
        <p:nvGrpSpPr>
          <p:cNvPr id="707595" name="Group 11">
            <a:extLst>
              <a:ext uri="{FF2B5EF4-FFF2-40B4-BE49-F238E27FC236}">
                <a16:creationId xmlns:a16="http://schemas.microsoft.com/office/drawing/2014/main" xmlns="" id="{8122C26A-4D09-452C-B0FD-C3E98C3B4A10}"/>
              </a:ext>
            </a:extLst>
          </p:cNvPr>
          <p:cNvGrpSpPr>
            <a:grpSpLocks/>
          </p:cNvGrpSpPr>
          <p:nvPr/>
        </p:nvGrpSpPr>
        <p:grpSpPr bwMode="auto">
          <a:xfrm>
            <a:off x="4333875" y="687388"/>
            <a:ext cx="4087813" cy="5467350"/>
            <a:chOff x="1536" y="361"/>
            <a:chExt cx="2575" cy="3444"/>
          </a:xfrm>
        </p:grpSpPr>
        <p:pic>
          <p:nvPicPr>
            <p:cNvPr id="707592" name="Picture 8" descr="C203_L4_P029a">
              <a:extLst>
                <a:ext uri="{FF2B5EF4-FFF2-40B4-BE49-F238E27FC236}">
                  <a16:creationId xmlns:a16="http://schemas.microsoft.com/office/drawing/2014/main" xmlns="" id="{2F24E665-9C08-4929-BD67-37E83C555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20" b="9190"/>
            <a:stretch>
              <a:fillRect/>
            </a:stretch>
          </p:blipFill>
          <p:spPr bwMode="auto">
            <a:xfrm>
              <a:off x="1572" y="614"/>
              <a:ext cx="2539" cy="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7594" name="Rectangle 10">
              <a:extLst>
                <a:ext uri="{FF2B5EF4-FFF2-40B4-BE49-F238E27FC236}">
                  <a16:creationId xmlns:a16="http://schemas.microsoft.com/office/drawing/2014/main" xmlns="" id="{0574BB24-6CCD-4C69-AB58-B697BF3E62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36" y="361"/>
              <a:ext cx="1438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07593" name="Picture 9" descr="C203_L4_P029b">
            <a:extLst>
              <a:ext uri="{FF2B5EF4-FFF2-40B4-BE49-F238E27FC236}">
                <a16:creationId xmlns:a16="http://schemas.microsoft.com/office/drawing/2014/main" xmlns="" id="{944E3AD4-448E-4F3F-994F-C829CFC3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0"/>
          <a:stretch>
            <a:fillRect/>
          </a:stretch>
        </p:blipFill>
        <p:spPr bwMode="auto">
          <a:xfrm>
            <a:off x="4333875" y="1087438"/>
            <a:ext cx="4087813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7597" name="txt_box">
            <a:extLst>
              <a:ext uri="{FF2B5EF4-FFF2-40B4-BE49-F238E27FC236}">
                <a16:creationId xmlns:a16="http://schemas.microsoft.com/office/drawing/2014/main" xmlns="" id="{5295995A-A7CA-4A2C-BAB4-ACEEB0B66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3917950" cy="228282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Glycolysis produces some ATP molecules and uses energy from other ATP molecules.</a:t>
            </a:r>
            <a:r>
              <a:rPr lang="en-US" altLang="en-US"/>
              <a:t> </a:t>
            </a:r>
          </a:p>
        </p:txBody>
      </p:sp>
      <p:sp>
        <p:nvSpPr>
          <p:cNvPr id="707598" name="title">
            <a:extLst>
              <a:ext uri="{FF2B5EF4-FFF2-40B4-BE49-F238E27FC236}">
                <a16:creationId xmlns:a16="http://schemas.microsoft.com/office/drawing/2014/main" xmlns="" id="{C96A35B6-3B96-4743-AB57-D1289F424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Cellular Respiration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Picture 9" descr="11MS-LessonMenu">
            <a:extLst>
              <a:ext uri="{FF2B5EF4-FFF2-40B4-BE49-F238E27FC236}">
                <a16:creationId xmlns:a16="http://schemas.microsoft.com/office/drawing/2014/main" xmlns="" id="{BE43216D-495A-402A-B9A6-663C9DA5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Vocab_art" descr="11MC_Vocabulary">
            <a:extLst>
              <a:ext uri="{FF2B5EF4-FFF2-40B4-BE49-F238E27FC236}">
                <a16:creationId xmlns:a16="http://schemas.microsoft.com/office/drawing/2014/main" xmlns="" id="{11E8B601-5F59-41C1-9C42-27EFA4CA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DAA9EF0B-A0D8-40E0-92B7-37DB182D6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</a:t>
            </a:r>
          </a:p>
        </p:txBody>
      </p:sp>
      <p:sp>
        <p:nvSpPr>
          <p:cNvPr id="55301" name="txt_box">
            <a:extLst>
              <a:ext uri="{FF2B5EF4-FFF2-40B4-BE49-F238E27FC236}">
                <a16:creationId xmlns:a16="http://schemas.microsoft.com/office/drawing/2014/main" xmlns="" id="{78CFFE76-EFDF-4C2A-BE89-E8CC6F6F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727325"/>
            <a:ext cx="32480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6" name="cell_theory.wav"/>
                </a:hlinkClick>
              </a:rPr>
              <a:t>cell theory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7" name="macromolecule.wav"/>
                </a:hlinkClick>
              </a:rPr>
              <a:t>macromolecule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8" name="nucleic_acid_1.wav"/>
                </a:hlinkClick>
              </a:rPr>
              <a:t>nucleic acid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9" name="protein_1.wav"/>
                </a:hlinkClick>
              </a:rPr>
              <a:t>protein</a:t>
            </a:r>
            <a:endParaRPr lang="en-US" altLang="en-US" sz="2800">
              <a:solidFill>
                <a:srgbClr val="0069B6"/>
              </a:solidFill>
            </a:endParaRPr>
          </a:p>
        </p:txBody>
      </p:sp>
      <p:sp>
        <p:nvSpPr>
          <p:cNvPr id="55306" name="Rectangle 10">
            <a:extLst>
              <a:ext uri="{FF2B5EF4-FFF2-40B4-BE49-F238E27FC236}">
                <a16:creationId xmlns:a16="http://schemas.microsoft.com/office/drawing/2014/main" xmlns="" id="{253F8268-4184-44F2-951A-897617A5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Cells and Life</a:t>
            </a:r>
          </a:p>
        </p:txBody>
      </p:sp>
      <p:sp>
        <p:nvSpPr>
          <p:cNvPr id="55307" name="Text Box 11">
            <a:extLst>
              <a:ext uri="{FF2B5EF4-FFF2-40B4-BE49-F238E27FC236}">
                <a16:creationId xmlns:a16="http://schemas.microsoft.com/office/drawing/2014/main" xmlns="" id="{52D10F64-6797-40C8-9ADE-36672948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2727325"/>
            <a:ext cx="3609975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0" name="lipid_1.wav"/>
                </a:hlinkClick>
              </a:rPr>
              <a:t>lipid</a:t>
            </a:r>
            <a:endParaRPr lang="en-US" altLang="en-US" sz="2800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69B6"/>
                </a:solidFill>
                <a:hlinkClick r:id="" action="ppaction://noaction">
                  <a:snd r:embed="rId11" name="carbohydrate_1.wav"/>
                </a:hlinkClick>
              </a:rPr>
              <a:t>carbohydrate</a:t>
            </a:r>
            <a:endParaRPr lang="en-US" altLang="en-US" sz="2800">
              <a:solidFill>
                <a:srgbClr val="0069B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uiExpand="1" build="p"/>
      <p:bldP spid="5530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xmlns="" id="{CC6994A1-EADC-468A-8867-CF707A377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706563" name="txt_box">
            <a:extLst>
              <a:ext uri="{FF2B5EF4-FFF2-40B4-BE49-F238E27FC236}">
                <a16:creationId xmlns:a16="http://schemas.microsoft.com/office/drawing/2014/main" xmlns="" id="{10953AF3-E67A-44D5-BAD2-303148C7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04"/>
              </a:buClr>
            </a:pPr>
            <a:r>
              <a:rPr lang="en-US" altLang="en-US"/>
              <a:t>The second step of cellular respiration requires oxygen and occurs in the mitochondria of eukaryotic cells.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smaller molecules made from glucose during glycolysis are broken down.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Large amounts of ATP—usable energy—are produced. Cells use ATP to power all cellular processes. </a:t>
            </a:r>
          </a:p>
        </p:txBody>
      </p:sp>
      <p:sp>
        <p:nvSpPr>
          <p:cNvPr id="706564" name="title">
            <a:extLst>
              <a:ext uri="{FF2B5EF4-FFF2-40B4-BE49-F238E27FC236}">
                <a16:creationId xmlns:a16="http://schemas.microsoft.com/office/drawing/2014/main" xmlns="" id="{65972CAB-7293-4EDB-8173-6F531CD5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Cellular Respiration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>
            <a:extLst>
              <a:ext uri="{FF2B5EF4-FFF2-40B4-BE49-F238E27FC236}">
                <a16:creationId xmlns:a16="http://schemas.microsoft.com/office/drawing/2014/main" xmlns="" id="{6E6B17B5-0FEA-4E58-8172-599701D97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pic>
        <p:nvPicPr>
          <p:cNvPr id="657413" name="Picture 5" descr="C203_L4_P030a">
            <a:extLst>
              <a:ext uri="{FF2B5EF4-FFF2-40B4-BE49-F238E27FC236}">
                <a16:creationId xmlns:a16="http://schemas.microsoft.com/office/drawing/2014/main" xmlns="" id="{A3807EA7-6360-417D-B189-043500AF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5" b="12167"/>
          <a:stretch>
            <a:fillRect/>
          </a:stretch>
        </p:blipFill>
        <p:spPr bwMode="auto">
          <a:xfrm>
            <a:off x="533400" y="1495425"/>
            <a:ext cx="74596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414" name="Picture 6" descr="C203_L4_P030b">
            <a:extLst>
              <a:ext uri="{FF2B5EF4-FFF2-40B4-BE49-F238E27FC236}">
                <a16:creationId xmlns:a16="http://schemas.microsoft.com/office/drawing/2014/main" xmlns="" id="{D46BBF38-2DF0-485F-BC92-CD20A3DD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6"/>
          <a:stretch>
            <a:fillRect/>
          </a:stretch>
        </p:blipFill>
        <p:spPr bwMode="auto">
          <a:xfrm>
            <a:off x="504825" y="1524000"/>
            <a:ext cx="7488238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415" name="Picture 7" descr="C203_L4_P030c">
            <a:extLst>
              <a:ext uri="{FF2B5EF4-FFF2-40B4-BE49-F238E27FC236}">
                <a16:creationId xmlns:a16="http://schemas.microsoft.com/office/drawing/2014/main" xmlns="" id="{E0A471CC-79ED-4730-9777-5B11DE1B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/>
          <a:stretch>
            <a:fillRect/>
          </a:stretch>
        </p:blipFill>
        <p:spPr bwMode="auto">
          <a:xfrm>
            <a:off x="504825" y="1447800"/>
            <a:ext cx="7488238" cy="47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8" name="title">
            <a:extLst>
              <a:ext uri="{FF2B5EF4-FFF2-40B4-BE49-F238E27FC236}">
                <a16:creationId xmlns:a16="http://schemas.microsoft.com/office/drawing/2014/main" xmlns="" id="{3C6B8575-421D-4C66-8F41-5056C91E3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600" b="1"/>
              <a:t>Reactions in the Mitochondria</a:t>
            </a:r>
            <a:endParaRPr lang="en-US" altLang="en-US" sz="1600" b="1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>
            <a:extLst>
              <a:ext uri="{FF2B5EF4-FFF2-40B4-BE49-F238E27FC236}">
                <a16:creationId xmlns:a16="http://schemas.microsoft.com/office/drawing/2014/main" xmlns="" id="{E3BE16DB-97B8-40A7-A632-52147BCD9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658437" name="txt_box">
            <a:extLst>
              <a:ext uri="{FF2B5EF4-FFF2-40B4-BE49-F238E27FC236}">
                <a16:creationId xmlns:a16="http://schemas.microsoft.com/office/drawing/2014/main" xmlns="" id="{28E0B623-0E5D-4EE8-8596-7089EBE7A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fermentation.wav"/>
                </a:hlinkClick>
              </a:rPr>
              <a:t>Fermentation</a:t>
            </a:r>
            <a:r>
              <a:rPr lang="en-US" altLang="en-US" b="1"/>
              <a:t> </a:t>
            </a:r>
            <a:r>
              <a:rPr lang="en-US" altLang="en-US"/>
              <a:t>is a reaction that eukaryotic and prokaryotic cells use to obtain energy from food when oxygen levels are low.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Fermentation occurs in a cell’s cytoplasm, not in mitochondria.</a:t>
            </a:r>
          </a:p>
        </p:txBody>
      </p:sp>
      <p:sp>
        <p:nvSpPr>
          <p:cNvPr id="658438" name="title">
            <a:extLst>
              <a:ext uri="{FF2B5EF4-FFF2-40B4-BE49-F238E27FC236}">
                <a16:creationId xmlns:a16="http://schemas.microsoft.com/office/drawing/2014/main" xmlns="" id="{5B0BF5A0-2E80-4A7C-94D7-E7A03111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Fermentation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7" grpId="0" uiExpand="1" build="p"/>
      <p:bldP spid="65843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5" name="Picture 7" descr="C203_L4_P031a">
            <a:extLst>
              <a:ext uri="{FF2B5EF4-FFF2-40B4-BE49-F238E27FC236}">
                <a16:creationId xmlns:a16="http://schemas.microsoft.com/office/drawing/2014/main" xmlns="" id="{96BB1301-0356-4E92-911B-96323177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37"/>
          <a:stretch>
            <a:fillRect/>
          </a:stretch>
        </p:blipFill>
        <p:spPr bwMode="auto">
          <a:xfrm>
            <a:off x="1314450" y="3279775"/>
            <a:ext cx="638968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8610" name="Rectangle 2">
            <a:extLst>
              <a:ext uri="{FF2B5EF4-FFF2-40B4-BE49-F238E27FC236}">
                <a16:creationId xmlns:a16="http://schemas.microsoft.com/office/drawing/2014/main" xmlns="" id="{C314D0FD-064B-4FE1-A4E4-7C1EA2359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708617" name="txt_box">
            <a:extLst>
              <a:ext uri="{FF2B5EF4-FFF2-40B4-BE49-F238E27FC236}">
                <a16:creationId xmlns:a16="http://schemas.microsoft.com/office/drawing/2014/main" xmlns="" id="{CFC6D38C-99A3-4464-BE0F-4F37E9337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Lactic acid is produced as waste during lactic-acid fermentation. Carbon dioxide and alcohol are produced as waste during alcohol fermentation.</a:t>
            </a:r>
          </a:p>
        </p:txBody>
      </p:sp>
      <p:sp>
        <p:nvSpPr>
          <p:cNvPr id="708618" name="title">
            <a:extLst>
              <a:ext uri="{FF2B5EF4-FFF2-40B4-BE49-F238E27FC236}">
                <a16:creationId xmlns:a16="http://schemas.microsoft.com/office/drawing/2014/main" xmlns="" id="{E6856D10-57AA-4FEB-BFF2-9C127E9F4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Fermentation </a:t>
            </a:r>
            <a:r>
              <a:rPr lang="en-US" altLang="en-US" sz="1600" b="1"/>
              <a:t>(cont.)</a:t>
            </a:r>
          </a:p>
        </p:txBody>
      </p:sp>
      <p:pic>
        <p:nvPicPr>
          <p:cNvPr id="708620" name="Picture 12" descr="C203_L4_P031a">
            <a:extLst>
              <a:ext uri="{FF2B5EF4-FFF2-40B4-BE49-F238E27FC236}">
                <a16:creationId xmlns:a16="http://schemas.microsoft.com/office/drawing/2014/main" xmlns="" id="{15D3A49F-7A3A-4489-8556-F73BB9FE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3" b="34836"/>
          <a:stretch>
            <a:fillRect/>
          </a:stretch>
        </p:blipFill>
        <p:spPr bwMode="auto">
          <a:xfrm>
            <a:off x="1314450" y="4641850"/>
            <a:ext cx="6389688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0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7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>
            <a:extLst>
              <a:ext uri="{FF2B5EF4-FFF2-40B4-BE49-F238E27FC236}">
                <a16:creationId xmlns:a16="http://schemas.microsoft.com/office/drawing/2014/main" xmlns="" id="{61D84555-8757-4CF5-9220-BDCE62BC0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grpSp>
        <p:nvGrpSpPr>
          <p:cNvPr id="745475" name="Group 3">
            <a:extLst>
              <a:ext uri="{FF2B5EF4-FFF2-40B4-BE49-F238E27FC236}">
                <a16:creationId xmlns:a16="http://schemas.microsoft.com/office/drawing/2014/main" xmlns="" id="{2D6381A9-61C8-4044-9217-39975D61DC25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1903413"/>
            <a:ext cx="7577137" cy="2225675"/>
            <a:chOff x="411" y="2332"/>
            <a:chExt cx="4773" cy="1402"/>
          </a:xfrm>
        </p:grpSpPr>
        <p:sp>
          <p:nvSpPr>
            <p:cNvPr id="745476" name="Rectangle 4">
              <a:extLst>
                <a:ext uri="{FF2B5EF4-FFF2-40B4-BE49-F238E27FC236}">
                  <a16:creationId xmlns:a16="http://schemas.microsoft.com/office/drawing/2014/main" xmlns="" id="{6700C20A-C882-4CA2-AADE-A03B2389C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77" name="Rectangle 5">
              <a:extLst>
                <a:ext uri="{FF2B5EF4-FFF2-40B4-BE49-F238E27FC236}">
                  <a16:creationId xmlns:a16="http://schemas.microsoft.com/office/drawing/2014/main" xmlns="" id="{BA439701-A730-451D-820F-79748ACAE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5478" name="Picture 6" descr="MA_Key-Concept_head">
              <a:extLst>
                <a:ext uri="{FF2B5EF4-FFF2-40B4-BE49-F238E27FC236}">
                  <a16:creationId xmlns:a16="http://schemas.microsoft.com/office/drawing/2014/main" xmlns="" id="{89C27236-E833-41D5-AC55-240B7F7BA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5479" name="Text Box 7">
            <a:extLst>
              <a:ext uri="{FF2B5EF4-FFF2-40B4-BE49-F238E27FC236}">
                <a16:creationId xmlns:a16="http://schemas.microsoft.com/office/drawing/2014/main" xmlns="" id="{9480FE34-DC9A-45E5-8DB3-C9C8B2D11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2824163"/>
            <a:ext cx="556736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How does a cell obtain energy?</a:t>
            </a:r>
          </a:p>
        </p:txBody>
      </p:sp>
      <p:sp>
        <p:nvSpPr>
          <p:cNvPr id="745480" name="title">
            <a:extLst>
              <a:ext uri="{FF2B5EF4-FFF2-40B4-BE49-F238E27FC236}">
                <a16:creationId xmlns:a16="http://schemas.microsoft.com/office/drawing/2014/main" xmlns="" id="{8538AD5E-888B-48E2-ABB5-8FC8D15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Fermentation </a:t>
            </a:r>
            <a:r>
              <a:rPr lang="en-US" altLang="en-US" sz="1600" b="1"/>
              <a:t>(cont.)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>
            <a:extLst>
              <a:ext uri="{FF2B5EF4-FFF2-40B4-BE49-F238E27FC236}">
                <a16:creationId xmlns:a16="http://schemas.microsoft.com/office/drawing/2014/main" xmlns="" id="{254E6D24-A1B2-436F-9E1E-3A44FCCF8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709637" name="txt_box">
            <a:extLst>
              <a:ext uri="{FF2B5EF4-FFF2-40B4-BE49-F238E27FC236}">
                <a16:creationId xmlns:a16="http://schemas.microsoft.com/office/drawing/2014/main" xmlns="" id="{591DAF84-F2BF-41E5-9F22-6066C9345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photosynthesis.wav"/>
                </a:hlinkClick>
              </a:rPr>
              <a:t>Photosynthesis</a:t>
            </a:r>
            <a:r>
              <a:rPr lang="en-US" altLang="en-US" b="1"/>
              <a:t> </a:t>
            </a:r>
            <a:r>
              <a:rPr lang="en-US" altLang="en-US"/>
              <a:t>is a series of chemical reactions that convert light energy, water, and CO</a:t>
            </a:r>
            <a:r>
              <a:rPr lang="en-US" altLang="en-US" baseline="-25000"/>
              <a:t>2 </a:t>
            </a:r>
            <a:r>
              <a:rPr lang="en-US" altLang="en-US"/>
              <a:t>into the food-energy molecule glucose and give off oxygen.</a:t>
            </a:r>
          </a:p>
        </p:txBody>
      </p:sp>
      <p:sp>
        <p:nvSpPr>
          <p:cNvPr id="709638" name="title">
            <a:extLst>
              <a:ext uri="{FF2B5EF4-FFF2-40B4-BE49-F238E27FC236}">
                <a16:creationId xmlns:a16="http://schemas.microsoft.com/office/drawing/2014/main" xmlns="" id="{22DA4C0B-CCE1-44C0-A072-400D2A7A7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Photosynthesis</a:t>
            </a:r>
          </a:p>
        </p:txBody>
      </p:sp>
      <p:sp>
        <p:nvSpPr>
          <p:cNvPr id="709639" name="Text Box 7">
            <a:extLst>
              <a:ext uri="{FF2B5EF4-FFF2-40B4-BE49-F238E27FC236}">
                <a16:creationId xmlns:a16="http://schemas.microsoft.com/office/drawing/2014/main" xmlns="" id="{51D76357-C02B-485B-818A-B3C96F68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879850"/>
            <a:ext cx="632460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b="1">
                <a:solidFill>
                  <a:srgbClr val="11873B"/>
                </a:solidFill>
              </a:rPr>
              <a:t>photosynthesis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</a:rPr>
              <a:t>from Greek </a:t>
            </a:r>
            <a:r>
              <a:rPr lang="en-US" altLang="en-US" i="1">
                <a:solidFill>
                  <a:srgbClr val="000000"/>
                </a:solidFill>
              </a:rPr>
              <a:t>photo</a:t>
            </a:r>
            <a:r>
              <a:rPr lang="en-US" altLang="en-US">
                <a:solidFill>
                  <a:srgbClr val="000000"/>
                </a:solidFill>
              </a:rPr>
              <a:t>, means “light”; and </a:t>
            </a:r>
            <a:r>
              <a:rPr lang="en-US" altLang="en-US" i="1">
                <a:solidFill>
                  <a:srgbClr val="000000"/>
                </a:solidFill>
              </a:rPr>
              <a:t>synthesis</a:t>
            </a:r>
            <a:r>
              <a:rPr lang="en-US" altLang="en-US">
                <a:solidFill>
                  <a:srgbClr val="000000"/>
                </a:solidFill>
              </a:rPr>
              <a:t>, means “composition”</a:t>
            </a:r>
          </a:p>
        </p:txBody>
      </p:sp>
      <p:grpSp>
        <p:nvGrpSpPr>
          <p:cNvPr id="709640" name="Group 8">
            <a:extLst>
              <a:ext uri="{FF2B5EF4-FFF2-40B4-BE49-F238E27FC236}">
                <a16:creationId xmlns:a16="http://schemas.microsoft.com/office/drawing/2014/main" xmlns="" id="{D574056C-B5AB-4C07-BC1C-355A39F87FB6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3170238"/>
            <a:ext cx="7186612" cy="2987675"/>
            <a:chOff x="477" y="851"/>
            <a:chExt cx="4527" cy="1882"/>
          </a:xfrm>
        </p:grpSpPr>
        <p:sp>
          <p:nvSpPr>
            <p:cNvPr id="709641" name="Rectangle 9">
              <a:extLst>
                <a:ext uri="{FF2B5EF4-FFF2-40B4-BE49-F238E27FC236}">
                  <a16:creationId xmlns:a16="http://schemas.microsoft.com/office/drawing/2014/main" xmlns="" id="{E7A7C6D0-8DA1-41A3-9C27-695B74C04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044"/>
              <a:ext cx="4527" cy="1689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42" name="Rectangle 10">
              <a:extLst>
                <a:ext uri="{FF2B5EF4-FFF2-40B4-BE49-F238E27FC236}">
                  <a16:creationId xmlns:a16="http://schemas.microsoft.com/office/drawing/2014/main" xmlns="" id="{4FDCC9A0-959B-4C1E-9FF6-FF0513B8A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930"/>
              <a:ext cx="1847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09643" name="Picture 11" descr="WordOrigin_head">
              <a:extLst>
                <a:ext uri="{FF2B5EF4-FFF2-40B4-BE49-F238E27FC236}">
                  <a16:creationId xmlns:a16="http://schemas.microsoft.com/office/drawing/2014/main" xmlns="" id="{48667A77-5A02-49A5-9C56-AD548056E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585" y="851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7" grpId="0" uiExpand="1" build="p"/>
      <p:bldP spid="709638" grpId="0"/>
      <p:bldP spid="70963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>
            <a:extLst>
              <a:ext uri="{FF2B5EF4-FFF2-40B4-BE49-F238E27FC236}">
                <a16:creationId xmlns:a16="http://schemas.microsoft.com/office/drawing/2014/main" xmlns="" id="{2B914438-4176-4B01-B191-75320895E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732164" name="title">
            <a:extLst>
              <a:ext uri="{FF2B5EF4-FFF2-40B4-BE49-F238E27FC236}">
                <a16:creationId xmlns:a16="http://schemas.microsoft.com/office/drawing/2014/main" xmlns="" id="{00057428-949C-4CA8-B142-05E2CBDAB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Photosynthesis </a:t>
            </a:r>
            <a:r>
              <a:rPr lang="en-US" altLang="en-US" sz="1600" b="1"/>
              <a:t>(cont.)</a:t>
            </a:r>
          </a:p>
        </p:txBody>
      </p:sp>
      <p:sp>
        <p:nvSpPr>
          <p:cNvPr id="732166" name="txt_box">
            <a:extLst>
              <a:ext uri="{FF2B5EF4-FFF2-40B4-BE49-F238E27FC236}">
                <a16:creationId xmlns:a16="http://schemas.microsoft.com/office/drawing/2014/main" xmlns="" id="{11E20F40-B338-4A9B-8A82-D5C36CA17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The chemical reactions of photosynthesis are powered by light energy.</a:t>
            </a:r>
            <a:endParaRPr lang="en-US" altLang="en-US">
              <a:solidFill>
                <a:srgbClr val="000000"/>
              </a:solidFill>
            </a:endParaRPr>
          </a:p>
          <a:p>
            <a:pPr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 the chloroplasts of plants, pigments such as chlorophyll absorb light energy</a:t>
            </a:r>
          </a:p>
          <a:p>
            <a:pPr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Chlorophyll absorbs all colors except green light, which is reflected as the green color in leaves.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6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>
            <a:extLst>
              <a:ext uri="{FF2B5EF4-FFF2-40B4-BE49-F238E27FC236}">
                <a16:creationId xmlns:a16="http://schemas.microsoft.com/office/drawing/2014/main" xmlns="" id="{815000A0-E33C-4BD2-8C8F-C4956BB42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716804" name="title">
            <a:extLst>
              <a:ext uri="{FF2B5EF4-FFF2-40B4-BE49-F238E27FC236}">
                <a16:creationId xmlns:a16="http://schemas.microsoft.com/office/drawing/2014/main" xmlns="" id="{DBA038B5-F595-44E3-BE4C-2FB97D7B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Photosynthesis </a:t>
            </a:r>
            <a:r>
              <a:rPr lang="en-US" altLang="en-US" sz="1600" b="1"/>
              <a:t>(cont.)</a:t>
            </a:r>
          </a:p>
        </p:txBody>
      </p:sp>
      <p:grpSp>
        <p:nvGrpSpPr>
          <p:cNvPr id="716813" name="Group 13">
            <a:extLst>
              <a:ext uri="{FF2B5EF4-FFF2-40B4-BE49-F238E27FC236}">
                <a16:creationId xmlns:a16="http://schemas.microsoft.com/office/drawing/2014/main" xmlns="" id="{4A637B1F-AB83-4FFA-AD6D-4BB5643AEB41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703388"/>
            <a:ext cx="7577137" cy="2225675"/>
            <a:chOff x="411" y="2332"/>
            <a:chExt cx="4773" cy="1402"/>
          </a:xfrm>
        </p:grpSpPr>
        <p:sp>
          <p:nvSpPr>
            <p:cNvPr id="716814" name="Rectangle 14">
              <a:extLst>
                <a:ext uri="{FF2B5EF4-FFF2-40B4-BE49-F238E27FC236}">
                  <a16:creationId xmlns:a16="http://schemas.microsoft.com/office/drawing/2014/main" xmlns="" id="{CCD74F5F-4161-4C56-811B-D3F0239B3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628"/>
              <a:ext cx="4527" cy="1106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15" name="Rectangle 15">
              <a:extLst>
                <a:ext uri="{FF2B5EF4-FFF2-40B4-BE49-F238E27FC236}">
                  <a16:creationId xmlns:a16="http://schemas.microsoft.com/office/drawing/2014/main" xmlns="" id="{5044A201-A2CE-44B9-8837-886907AE5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2550"/>
              <a:ext cx="35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6816" name="Picture 16" descr="MA_Key-Concept_head">
              <a:extLst>
                <a:ext uri="{FF2B5EF4-FFF2-40B4-BE49-F238E27FC236}">
                  <a16:creationId xmlns:a16="http://schemas.microsoft.com/office/drawing/2014/main" xmlns="" id="{91B92E55-193F-49C6-A351-C26FB1EAD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33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6817" name="Text Box 17">
            <a:extLst>
              <a:ext uri="{FF2B5EF4-FFF2-40B4-BE49-F238E27FC236}">
                <a16:creationId xmlns:a16="http://schemas.microsoft.com/office/drawing/2014/main" xmlns="" id="{67B4C0BF-4976-4A05-BE4F-1334B368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624138"/>
            <a:ext cx="556736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>
                <a:solidFill>
                  <a:srgbClr val="0069B6"/>
                </a:solidFill>
              </a:rPr>
              <a:t>How do some cells make food molecules?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>
            <a:extLst>
              <a:ext uri="{FF2B5EF4-FFF2-40B4-BE49-F238E27FC236}">
                <a16:creationId xmlns:a16="http://schemas.microsoft.com/office/drawing/2014/main" xmlns="" id="{271EF77D-1FA1-4CC8-9225-CABB753AB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734212" name="title">
            <a:extLst>
              <a:ext uri="{FF2B5EF4-FFF2-40B4-BE49-F238E27FC236}">
                <a16:creationId xmlns:a16="http://schemas.microsoft.com/office/drawing/2014/main" xmlns="" id="{A75DA320-5004-49B6-8306-28342FEBD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Photosynthesis </a:t>
            </a:r>
            <a:r>
              <a:rPr lang="en-US" altLang="en-US" sz="1600" b="1"/>
              <a:t>(cont.)</a:t>
            </a:r>
          </a:p>
        </p:txBody>
      </p:sp>
      <p:sp>
        <p:nvSpPr>
          <p:cNvPr id="734213" name="txt_box">
            <a:extLst>
              <a:ext uri="{FF2B5EF4-FFF2-40B4-BE49-F238E27FC236}">
                <a16:creationId xmlns:a16="http://schemas.microsoft.com/office/drawing/2014/main" xmlns="" id="{A061AA74-E101-4528-A5AF-7885376CB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14450"/>
            <a:ext cx="7620000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When an organism eats plant material it takes in food energy from the plant’s glucose.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/>
              <a:t>An organism’s cells use the oxygen released during photosynthesis and convert the food energy into usable energy through cellular respiration.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3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xmlns="" id="{7A4D7651-908F-4C0D-AB57-C04D01730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pic>
        <p:nvPicPr>
          <p:cNvPr id="711686" name="Picture 6" descr="C203_L4_P032a">
            <a:extLst>
              <a:ext uri="{FF2B5EF4-FFF2-40B4-BE49-F238E27FC236}">
                <a16:creationId xmlns:a16="http://schemas.microsoft.com/office/drawing/2014/main" xmlns="" id="{62519572-E0C7-4F9F-B8C7-7314B161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833438"/>
            <a:ext cx="748665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7" name="Picture 7" descr="C203_L4_P032b">
            <a:extLst>
              <a:ext uri="{FF2B5EF4-FFF2-40B4-BE49-F238E27FC236}">
                <a16:creationId xmlns:a16="http://schemas.microsoft.com/office/drawing/2014/main" xmlns="" id="{9D88CB97-08CB-4327-8F73-73F1A61F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833438"/>
            <a:ext cx="748665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8" name="Picture 8" descr="C203_L4_P032c">
            <a:extLst>
              <a:ext uri="{FF2B5EF4-FFF2-40B4-BE49-F238E27FC236}">
                <a16:creationId xmlns:a16="http://schemas.microsoft.com/office/drawing/2014/main" xmlns="" id="{3E7B7EDF-C799-46D3-ABBB-FF349B1C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585788"/>
            <a:ext cx="748665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DAC1133E-211B-4039-AE88-DD75D9747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</a:t>
            </a:r>
          </a:p>
        </p:txBody>
      </p:sp>
      <p:sp>
        <p:nvSpPr>
          <p:cNvPr id="82947" name="txt_box">
            <a:extLst>
              <a:ext uri="{FF2B5EF4-FFF2-40B4-BE49-F238E27FC236}">
                <a16:creationId xmlns:a16="http://schemas.microsoft.com/office/drawing/2014/main" xmlns="" id="{1EF1674A-6BD9-46EA-BC5E-81564C99D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3275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English scientist Robert Hooke first identified cells over 300 years ago while looking at cork under a microscope he built.</a:t>
            </a:r>
          </a:p>
          <a:p>
            <a:pPr>
              <a:buClr>
                <a:srgbClr val="E40004"/>
              </a:buClr>
            </a:pPr>
            <a:r>
              <a:rPr lang="en-US" altLang="en-US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After Hooke’s discovery, other scientists began to use better microscopes to identify different structures in the cells of plants and animals.</a:t>
            </a: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2948" name="title">
            <a:extLst>
              <a:ext uri="{FF2B5EF4-FFF2-40B4-BE49-F238E27FC236}">
                <a16:creationId xmlns:a16="http://schemas.microsoft.com/office/drawing/2014/main" xmlns="" id="{EF116A1A-3464-4384-9E33-AEBF7A0D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/>
              <a:t>Understanding Cells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  <p:bldP spid="8294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6" name="Picture 8" descr="11MS-VisSummary">
            <a:extLst>
              <a:ext uri="{FF2B5EF4-FFF2-40B4-BE49-F238E27FC236}">
                <a16:creationId xmlns:a16="http://schemas.microsoft.com/office/drawing/2014/main" xmlns="" id="{226438C2-C7CE-487A-9D2D-C686620C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1" name="Rectangle 3">
            <a:extLst>
              <a:ext uri="{FF2B5EF4-FFF2-40B4-BE49-F238E27FC236}">
                <a16:creationId xmlns:a16="http://schemas.microsoft.com/office/drawing/2014/main" xmlns="" id="{31678363-9191-4D63-B08C-A62581411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pic>
        <p:nvPicPr>
          <p:cNvPr id="360455" name="Picture 7" descr="C203_L4_P033a">
            <a:extLst>
              <a:ext uri="{FF2B5EF4-FFF2-40B4-BE49-F238E27FC236}">
                <a16:creationId xmlns:a16="http://schemas.microsoft.com/office/drawing/2014/main" xmlns="" id="{83FA7B3C-28B8-4B93-B1E8-088E6800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2"/>
          <a:stretch>
            <a:fillRect/>
          </a:stretch>
        </p:blipFill>
        <p:spPr bwMode="auto">
          <a:xfrm>
            <a:off x="2949575" y="2514600"/>
            <a:ext cx="3135313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7" name="txt_box">
            <a:extLst>
              <a:ext uri="{FF2B5EF4-FFF2-40B4-BE49-F238E27FC236}">
                <a16:creationId xmlns:a16="http://schemas.microsoft.com/office/drawing/2014/main" xmlns="" id="{2CD7E769-932D-4CF5-966C-0D496606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77950"/>
            <a:ext cx="6724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Glycolysis is the first step in cellular respiration.</a:t>
            </a:r>
            <a:endParaRPr lang="en-US" altLang="en-US" sz="2800">
              <a:solidFill>
                <a:srgbClr val="231F2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136" name="Picture 8" descr="11MS-VisSummary">
            <a:extLst>
              <a:ext uri="{FF2B5EF4-FFF2-40B4-BE49-F238E27FC236}">
                <a16:creationId xmlns:a16="http://schemas.microsoft.com/office/drawing/2014/main" xmlns="" id="{D72C34CD-5554-4DC4-9B80-660ECE64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131" name="Rectangle 3">
            <a:extLst>
              <a:ext uri="{FF2B5EF4-FFF2-40B4-BE49-F238E27FC236}">
                <a16:creationId xmlns:a16="http://schemas.microsoft.com/office/drawing/2014/main" xmlns="" id="{BE5F03F2-F1CE-434A-A033-3AF54E31F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688137" name="txt_box">
            <a:extLst>
              <a:ext uri="{FF2B5EF4-FFF2-40B4-BE49-F238E27FC236}">
                <a16:creationId xmlns:a16="http://schemas.microsoft.com/office/drawing/2014/main" xmlns="" id="{4D265767-6D18-430A-8DDC-E9D13D97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377950"/>
            <a:ext cx="672465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Fermentation provides cells, such as muscle cells, with energy when oxygen levels are low.</a:t>
            </a:r>
          </a:p>
        </p:txBody>
      </p:sp>
      <p:grpSp>
        <p:nvGrpSpPr>
          <p:cNvPr id="688141" name="Group 13">
            <a:extLst>
              <a:ext uri="{FF2B5EF4-FFF2-40B4-BE49-F238E27FC236}">
                <a16:creationId xmlns:a16="http://schemas.microsoft.com/office/drawing/2014/main" xmlns="" id="{2CDDB736-87F7-4B85-89A9-199EF13A330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774950"/>
            <a:ext cx="5867400" cy="2635250"/>
            <a:chOff x="828" y="2066"/>
            <a:chExt cx="4025" cy="1808"/>
          </a:xfrm>
        </p:grpSpPr>
        <p:pic>
          <p:nvPicPr>
            <p:cNvPr id="688139" name="Picture 11" descr="C203_L4_P031a">
              <a:extLst>
                <a:ext uri="{FF2B5EF4-FFF2-40B4-BE49-F238E27FC236}">
                  <a16:creationId xmlns:a16="http://schemas.microsoft.com/office/drawing/2014/main" xmlns="" id="{5CD1FE05-65B6-4F33-8206-3FCB1153A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437"/>
            <a:stretch>
              <a:fillRect/>
            </a:stretch>
          </p:blipFill>
          <p:spPr bwMode="auto">
            <a:xfrm>
              <a:off x="828" y="2066"/>
              <a:ext cx="4025" cy="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8140" name="Picture 12" descr="C203_L4_P031a">
              <a:extLst>
                <a:ext uri="{FF2B5EF4-FFF2-40B4-BE49-F238E27FC236}">
                  <a16:creationId xmlns:a16="http://schemas.microsoft.com/office/drawing/2014/main" xmlns="" id="{A9F57619-395C-4750-B1CA-528457F38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23" b="34836"/>
            <a:stretch>
              <a:fillRect/>
            </a:stretch>
          </p:blipFill>
          <p:spPr bwMode="auto">
            <a:xfrm>
              <a:off x="828" y="2924"/>
              <a:ext cx="4025" cy="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7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458" name="Picture 2" descr="11MS-VisSummary">
            <a:extLst>
              <a:ext uri="{FF2B5EF4-FFF2-40B4-BE49-F238E27FC236}">
                <a16:creationId xmlns:a16="http://schemas.microsoft.com/office/drawing/2014/main" xmlns="" id="{C3DF701E-19C4-4E68-AAF1-6D5AE3AF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5459" name="Rectangle 3">
            <a:extLst>
              <a:ext uri="{FF2B5EF4-FFF2-40B4-BE49-F238E27FC236}">
                <a16:creationId xmlns:a16="http://schemas.microsoft.com/office/drawing/2014/main" xmlns="" id="{04F4A353-1A83-42E5-9FFC-4AC4B9131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sp>
        <p:nvSpPr>
          <p:cNvPr id="915460" name="txt_box">
            <a:extLst>
              <a:ext uri="{FF2B5EF4-FFF2-40B4-BE49-F238E27FC236}">
                <a16:creationId xmlns:a16="http://schemas.microsoft.com/office/drawing/2014/main" xmlns="" id="{57522A3A-328D-4A8B-83FF-C691FF36E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585913"/>
            <a:ext cx="6724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Light energy powers the chemical reactions of photosynthesis.</a:t>
            </a:r>
            <a:endParaRPr lang="en-US" altLang="en-US" sz="2800">
              <a:solidFill>
                <a:srgbClr val="231F20"/>
              </a:solidFill>
            </a:endParaRPr>
          </a:p>
        </p:txBody>
      </p:sp>
      <p:pic>
        <p:nvPicPr>
          <p:cNvPr id="915461" name="Picture 5" descr="C203_L4_P033c">
            <a:extLst>
              <a:ext uri="{FF2B5EF4-FFF2-40B4-BE49-F238E27FC236}">
                <a16:creationId xmlns:a16="http://schemas.microsoft.com/office/drawing/2014/main" xmlns="" id="{0E0BAB57-1AC2-4F02-966D-476E4D23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8415" r="53101" b="14101"/>
          <a:stretch>
            <a:fillRect/>
          </a:stretch>
        </p:blipFill>
        <p:spPr bwMode="auto">
          <a:xfrm>
            <a:off x="3429000" y="2798763"/>
            <a:ext cx="2286000" cy="2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0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xmlns="" id="{394EF1DC-24EA-4457-A82E-AFB6D868B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pic>
        <p:nvPicPr>
          <p:cNvPr id="361475" name="Picture 3" descr="11MS-LessonReview">
            <a:extLst>
              <a:ext uri="{FF2B5EF4-FFF2-40B4-BE49-F238E27FC236}">
                <a16:creationId xmlns:a16="http://schemas.microsoft.com/office/drawing/2014/main" xmlns="" id="{2B90F11F-8912-44E4-AAF9-F7656C61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8" name="Question">
            <a:extLst>
              <a:ext uri="{FF2B5EF4-FFF2-40B4-BE49-F238E27FC236}">
                <a16:creationId xmlns:a16="http://schemas.microsoft.com/office/drawing/2014/main" xmlns="" id="{C15F9D48-3099-482F-B913-7DCC84D3A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7010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What does cellular respiration convert the energy in food molecules into?</a:t>
            </a:r>
            <a:r>
              <a:rPr lang="en-US" altLang="en-US"/>
              <a:t> </a:t>
            </a:r>
          </a:p>
        </p:txBody>
      </p:sp>
      <p:sp>
        <p:nvSpPr>
          <p:cNvPr id="361481" name="oval">
            <a:extLst>
              <a:ext uri="{FF2B5EF4-FFF2-40B4-BE49-F238E27FC236}">
                <a16:creationId xmlns:a16="http://schemas.microsoft.com/office/drawing/2014/main" xmlns="" id="{A1E5AE89-D616-458E-B528-19058EADB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109913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82" name="txt_box">
            <a:extLst>
              <a:ext uri="{FF2B5EF4-FFF2-40B4-BE49-F238E27FC236}">
                <a16:creationId xmlns:a16="http://schemas.microsoft.com/office/drawing/2014/main" xmlns="" id="{536C2FB4-71BF-43D0-AC53-1148CBD05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97213"/>
            <a:ext cx="6105525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3888" indent="-6238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/>
              <a:t>ATP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11873B"/>
                </a:solidFill>
              </a:rPr>
              <a:t>B.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/>
              <a:t>glucose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/>
              <a:t>lactic acid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/>
              <a:t>carbon dioxide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148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xmlns="" id="{6E8CB981-7B50-425D-BE98-0EFC2C7F8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pic>
        <p:nvPicPr>
          <p:cNvPr id="362499" name="Picture 3" descr="11MS-LessonReview">
            <a:extLst>
              <a:ext uri="{FF2B5EF4-FFF2-40B4-BE49-F238E27FC236}">
                <a16:creationId xmlns:a16="http://schemas.microsoft.com/office/drawing/2014/main" xmlns="" id="{A6E7A95B-A43C-4F94-B1F5-FA85624D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2" name="Question">
            <a:extLst>
              <a:ext uri="{FF2B5EF4-FFF2-40B4-BE49-F238E27FC236}">
                <a16:creationId xmlns:a16="http://schemas.microsoft.com/office/drawing/2014/main" xmlns="" id="{24B85D96-E9DD-4D19-B5A9-30B3D573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/>
              <a:t>Eukaryotic and prokaryotic cells use fermentation to obtain energy from what?</a:t>
            </a:r>
          </a:p>
        </p:txBody>
      </p:sp>
      <p:sp>
        <p:nvSpPr>
          <p:cNvPr id="362503" name="oval">
            <a:extLst>
              <a:ext uri="{FF2B5EF4-FFF2-40B4-BE49-F238E27FC236}">
                <a16:creationId xmlns:a16="http://schemas.microsoft.com/office/drawing/2014/main" xmlns="" id="{A612FF67-06A8-4FE2-94D6-5A7624E04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709988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07" name="txt_box">
            <a:extLst>
              <a:ext uri="{FF2B5EF4-FFF2-40B4-BE49-F238E27FC236}">
                <a16:creationId xmlns:a16="http://schemas.microsoft.com/office/drawing/2014/main" xmlns="" id="{2ED38CF9-BDE9-4D13-A6DA-3689B1977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125788"/>
            <a:ext cx="6105525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3888" indent="-6238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/>
              <a:t>water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11873B"/>
                </a:solidFill>
              </a:rPr>
              <a:t>B.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/>
              <a:t>food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/>
              <a:t>oxygen</a:t>
            </a:r>
          </a:p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/>
              <a:t>pigments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250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xmlns="" id="{2C6101B5-F0E0-4273-AD55-57FE3D16E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pic>
        <p:nvPicPr>
          <p:cNvPr id="363523" name="Picture 3" descr="11MS-LessonReview">
            <a:extLst>
              <a:ext uri="{FF2B5EF4-FFF2-40B4-BE49-F238E27FC236}">
                <a16:creationId xmlns:a16="http://schemas.microsoft.com/office/drawing/2014/main" xmlns="" id="{B2204B38-B294-4053-9BC7-D25CCDDE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6" name="Question">
            <a:extLst>
              <a:ext uri="{FF2B5EF4-FFF2-40B4-BE49-F238E27FC236}">
                <a16:creationId xmlns:a16="http://schemas.microsoft.com/office/drawing/2014/main" xmlns="" id="{003C596E-A5C2-471C-856B-E5593C0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35113"/>
            <a:ext cx="67818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100" b="1"/>
              <a:t>What chemical reactions converts light energy, water, and CO</a:t>
            </a:r>
            <a:r>
              <a:rPr lang="en-US" altLang="en-US" sz="3100" b="1" baseline="-25000"/>
              <a:t>2</a:t>
            </a:r>
            <a:r>
              <a:rPr lang="en-US" altLang="en-US" sz="3100" b="1"/>
              <a:t> into the food-energy molecule glucose?</a:t>
            </a:r>
          </a:p>
        </p:txBody>
      </p:sp>
      <p:sp>
        <p:nvSpPr>
          <p:cNvPr id="363529" name="oval">
            <a:extLst>
              <a:ext uri="{FF2B5EF4-FFF2-40B4-BE49-F238E27FC236}">
                <a16:creationId xmlns:a16="http://schemas.microsoft.com/office/drawing/2014/main" xmlns="" id="{E3EEFBFB-2A86-4F8F-A298-48128F96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5081588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30" name="txt_box">
            <a:extLst>
              <a:ext uri="{FF2B5EF4-FFF2-40B4-BE49-F238E27FC236}">
                <a16:creationId xmlns:a16="http://schemas.microsoft.com/office/drawing/2014/main" xmlns="" id="{E271D78D-758A-4C1F-8526-13BF326BC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02013"/>
            <a:ext cx="6105525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3888" indent="-6238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100" b="1">
                <a:solidFill>
                  <a:srgbClr val="11873B"/>
                </a:solidFill>
              </a:rPr>
              <a:t>A.</a:t>
            </a:r>
            <a:r>
              <a:rPr lang="en-US" altLang="en-US" sz="3100">
                <a:solidFill>
                  <a:srgbClr val="11873B"/>
                </a:solidFill>
              </a:rPr>
              <a:t>	</a:t>
            </a:r>
            <a:r>
              <a:rPr lang="en-US" altLang="en-US" sz="3100"/>
              <a:t>lactic-acid fermentation</a:t>
            </a:r>
          </a:p>
          <a:p>
            <a:pPr>
              <a:spcBef>
                <a:spcPct val="20000"/>
              </a:spcBef>
            </a:pPr>
            <a:r>
              <a:rPr lang="en-US" altLang="en-US" sz="3100" b="1">
                <a:solidFill>
                  <a:srgbClr val="11873B"/>
                </a:solidFill>
              </a:rPr>
              <a:t>B.</a:t>
            </a:r>
            <a:r>
              <a:rPr lang="en-US" altLang="en-US" sz="3100">
                <a:solidFill>
                  <a:srgbClr val="11873B"/>
                </a:solidFill>
              </a:rPr>
              <a:t>	</a:t>
            </a:r>
            <a:r>
              <a:rPr lang="en-US" altLang="en-US" sz="3100"/>
              <a:t>cellular respiration</a:t>
            </a:r>
          </a:p>
          <a:p>
            <a:pPr>
              <a:spcBef>
                <a:spcPct val="20000"/>
              </a:spcBef>
            </a:pPr>
            <a:r>
              <a:rPr lang="en-US" altLang="en-US" sz="3100" b="1">
                <a:solidFill>
                  <a:srgbClr val="11873B"/>
                </a:solidFill>
              </a:rPr>
              <a:t>C.</a:t>
            </a:r>
            <a:r>
              <a:rPr lang="en-US" altLang="en-US" sz="3100">
                <a:solidFill>
                  <a:srgbClr val="11873B"/>
                </a:solidFill>
              </a:rPr>
              <a:t>	</a:t>
            </a:r>
            <a:r>
              <a:rPr lang="en-US" altLang="en-US" sz="3100"/>
              <a:t>alcohol fermentation</a:t>
            </a:r>
          </a:p>
          <a:p>
            <a:pPr>
              <a:spcBef>
                <a:spcPct val="20000"/>
              </a:spcBef>
            </a:pPr>
            <a:r>
              <a:rPr lang="en-US" altLang="en-US" sz="3100" b="1">
                <a:solidFill>
                  <a:srgbClr val="11873B"/>
                </a:solidFill>
              </a:rPr>
              <a:t>D.</a:t>
            </a:r>
            <a:r>
              <a:rPr lang="en-US" altLang="en-US" sz="3100">
                <a:solidFill>
                  <a:srgbClr val="11873B"/>
                </a:solidFill>
              </a:rPr>
              <a:t>	</a:t>
            </a:r>
            <a:r>
              <a:rPr lang="en-US" altLang="en-US" sz="3100"/>
              <a:t>photosynthesis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353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xmlns="" id="{1F9B6290-CBAE-4F5B-AA9D-A8DAAC2EB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4</a:t>
            </a:r>
          </a:p>
        </p:txBody>
      </p:sp>
      <p:pic>
        <p:nvPicPr>
          <p:cNvPr id="660483" name="Picture 3" descr="11MS-LessonReview">
            <a:extLst>
              <a:ext uri="{FF2B5EF4-FFF2-40B4-BE49-F238E27FC236}">
                <a16:creationId xmlns:a16="http://schemas.microsoft.com/office/drawing/2014/main" xmlns="" id="{D0406A69-721F-4AEB-916C-FFF958FE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489" name="Rectangle 9">
            <a:extLst>
              <a:ext uri="{FF2B5EF4-FFF2-40B4-BE49-F238E27FC236}">
                <a16:creationId xmlns:a16="http://schemas.microsoft.com/office/drawing/2014/main" xmlns="" id="{9A76B00B-6374-4D29-8EE6-CE0C3E878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671763"/>
            <a:ext cx="6869113" cy="1971675"/>
          </a:xfrm>
          <a:noFill/>
          <a:ln/>
        </p:spPr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7.</a:t>
            </a:r>
            <a:r>
              <a:rPr lang="en-US" altLang="en-US" sz="2800">
                <a:solidFill>
                  <a:srgbClr val="11873B"/>
                </a:solidFill>
              </a:rPr>
              <a:t>	</a:t>
            </a:r>
            <a:r>
              <a:rPr lang="en-US" altLang="en-US" sz="2800"/>
              <a:t>ATP is the only form of energy found in cells.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8.</a:t>
            </a:r>
            <a:r>
              <a:rPr lang="en-US" altLang="en-US" sz="2800"/>
              <a:t>	Cellular respiration occurs only in lung cells.</a:t>
            </a:r>
          </a:p>
        </p:txBody>
      </p:sp>
      <p:pic>
        <p:nvPicPr>
          <p:cNvPr id="660490" name="Picture 10" descr="WhatDoYouThink">
            <a:extLst>
              <a:ext uri="{FF2B5EF4-FFF2-40B4-BE49-F238E27FC236}">
                <a16:creationId xmlns:a16="http://schemas.microsoft.com/office/drawing/2014/main" xmlns="" id="{55CA1ABD-DE8D-4BEE-B92F-6325BD15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492" name="title">
            <a:extLst>
              <a:ext uri="{FF2B5EF4-FFF2-40B4-BE49-F238E27FC236}">
                <a16:creationId xmlns:a16="http://schemas.microsoft.com/office/drawing/2014/main" xmlns="" id="{EB7711E5-9B34-4877-8586-C63D30A37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049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9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9" name="Picture 13" descr="11MSS_BlueGradient">
            <a:extLst>
              <a:ext uri="{FF2B5EF4-FFF2-40B4-BE49-F238E27FC236}">
                <a16:creationId xmlns:a16="http://schemas.microsoft.com/office/drawing/2014/main" xmlns="" id="{4F070C92-9B6D-4DD6-899D-8C41EE68725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0" name="Picture 14" descr="11MSS_Interface_01a">
            <a:extLst>
              <a:ext uri="{FF2B5EF4-FFF2-40B4-BE49-F238E27FC236}">
                <a16:creationId xmlns:a16="http://schemas.microsoft.com/office/drawing/2014/main" xmlns="" id="{5F5DEB91-8DF5-4B73-84AD-E9984731FAD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3" name="Picture 27" descr="11MS-ChapterReview_Menu">
            <a:extLst>
              <a:ext uri="{FF2B5EF4-FFF2-40B4-BE49-F238E27FC236}">
                <a16:creationId xmlns:a16="http://schemas.microsoft.com/office/drawing/2014/main" xmlns="" id="{836AE611-1724-4E9A-81A5-AEBB29E1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8" name="Rectangle 2">
            <a:extLst>
              <a:ext uri="{FF2B5EF4-FFF2-40B4-BE49-F238E27FC236}">
                <a16:creationId xmlns:a16="http://schemas.microsoft.com/office/drawing/2014/main" xmlns="" id="{12A5371F-AA5F-46AD-93CE-CEB930457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Review Menu</a:t>
            </a:r>
          </a:p>
        </p:txBody>
      </p:sp>
      <p:sp>
        <p:nvSpPr>
          <p:cNvPr id="137227" name="menu">
            <a:extLst>
              <a:ext uri="{FF2B5EF4-FFF2-40B4-BE49-F238E27FC236}">
                <a16:creationId xmlns:a16="http://schemas.microsoft.com/office/drawing/2014/main" xmlns="" id="{CBD33402-EEA5-4B00-B985-E7F1DF51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30400"/>
            <a:ext cx="6781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0069B6"/>
                </a:solidFill>
                <a:hlinkClick r:id="rId8" action="ppaction://hlinksldjump"/>
              </a:rPr>
              <a:t>Key Concept Summary</a:t>
            </a:r>
            <a:endParaRPr lang="en-US" altLang="en-US" b="1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0069B6"/>
                </a:solidFill>
                <a:hlinkClick r:id="rId9"/>
              </a:rPr>
              <a:t>Interactive Concept Map</a:t>
            </a:r>
            <a:endParaRPr lang="en-US" altLang="en-US" b="1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0069B6"/>
                </a:solidFill>
                <a:hlinkClick r:id="rId10" action="ppaction://hlinksldjump"/>
              </a:rPr>
              <a:t>Chapter Review</a:t>
            </a:r>
            <a:endParaRPr lang="en-US" altLang="en-US" b="1">
              <a:solidFill>
                <a:srgbClr val="0069B6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0069B6"/>
                </a:solidFill>
                <a:hlinkClick r:id="rId11" action="ppaction://hlinksldjump"/>
              </a:rPr>
              <a:t>Standardized Test Practice</a:t>
            </a:r>
            <a:endParaRPr lang="en-US" altLang="en-US" b="1">
              <a:solidFill>
                <a:srgbClr val="0069B6"/>
              </a:solidFill>
            </a:endParaRPr>
          </a:p>
        </p:txBody>
      </p:sp>
      <p:pic>
        <p:nvPicPr>
          <p:cNvPr id="137244" name="Picture 28" descr="11MSS_Chapter_WrapUp">
            <a:extLst>
              <a:ext uri="{FF2B5EF4-FFF2-40B4-BE49-F238E27FC236}">
                <a16:creationId xmlns:a16="http://schemas.microsoft.com/office/drawing/2014/main" xmlns="" id="{055C4096-1BE7-49C3-8F3F-990394EF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6" name="Picture 30" descr="11MSS Chapter_Tab_Large">
            <a:extLst>
              <a:ext uri="{FF2B5EF4-FFF2-40B4-BE49-F238E27FC236}">
                <a16:creationId xmlns:a16="http://schemas.microsoft.com/office/drawing/2014/main" xmlns="" id="{8F00C538-AD94-46C7-9E5A-860A4F4C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/>
          <a:stretch>
            <a:fillRect/>
          </a:stretch>
        </p:blipFill>
        <p:spPr bwMode="hidden">
          <a:xfrm>
            <a:off x="0" y="0"/>
            <a:ext cx="64865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7" name="Picture 31" descr="11MSS_Headers-C203">
            <a:extLst>
              <a:ext uri="{FF2B5EF4-FFF2-40B4-BE49-F238E27FC236}">
                <a16:creationId xmlns:a16="http://schemas.microsoft.com/office/drawing/2014/main" xmlns="" id="{AAED5850-5EAF-4D31-82B5-5078643B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8" name="tab" descr="11MSS_NavBar_800">
            <a:extLst>
              <a:ext uri="{FF2B5EF4-FFF2-40B4-BE49-F238E27FC236}">
                <a16:creationId xmlns:a16="http://schemas.microsoft.com/office/drawing/2014/main" xmlns="" id="{C5003784-9223-4309-B545-15AB5243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9" name="tab" descr="11MSS_NavBar_800">
            <a:extLst>
              <a:ext uri="{FF2B5EF4-FFF2-40B4-BE49-F238E27FC236}">
                <a16:creationId xmlns:a16="http://schemas.microsoft.com/office/drawing/2014/main" xmlns="" id="{CF717CAA-D644-4889-BA8E-6CB8FA411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0" name="back" descr="11MS--Nav_Back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01171FEE-5342-4D55-8802-8C910BF2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1" name="exit" descr="11MS-Nav_Exit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D356BE1E-3701-4AD3-BD97-353B3704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2" name="forward" descr="11MS-Nav_Forward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176B303-2615-4DA9-A095-DFA4E87F2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3" name="home" descr="11MS-Nav_Home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xmlns="" id="{9F46F6FD-3FEE-4D3C-9A97-DFFF944E9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4" name="dead_back" descr="11MS-Nav_BackDead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9CDDF51-80D2-40F2-879A-95A11968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5" name="gc" descr="11MS-Nav_Online">
            <a:hlinkClick r:id="rId22" highlightClick="1"/>
            <a:extLst>
              <a:ext uri="{FF2B5EF4-FFF2-40B4-BE49-F238E27FC236}">
                <a16:creationId xmlns:a16="http://schemas.microsoft.com/office/drawing/2014/main" xmlns="" id="{928328CA-E28E-420E-85F7-2AB65C52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>
            <a:extLst>
              <a:ext uri="{FF2B5EF4-FFF2-40B4-BE49-F238E27FC236}">
                <a16:creationId xmlns:a16="http://schemas.microsoft.com/office/drawing/2014/main" xmlns="" id="{4F0DA58D-6989-463A-8BE3-193FBB661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BIG Idea</a:t>
            </a:r>
          </a:p>
        </p:txBody>
      </p:sp>
      <p:sp>
        <p:nvSpPr>
          <p:cNvPr id="343063" name="txt_box">
            <a:extLst>
              <a:ext uri="{FF2B5EF4-FFF2-40B4-BE49-F238E27FC236}">
                <a16:creationId xmlns:a16="http://schemas.microsoft.com/office/drawing/2014/main" xmlns="" id="{D97A03B1-2321-481A-88C7-7E1C1AA1A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38575" y="1354138"/>
            <a:ext cx="4619625" cy="4132262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altLang="en-US" b="1"/>
              <a:t>A cell is made up of various structures that are essential for growth, reproduction, and homeostasis. They provide support and movement, process energy, and transport materials.</a:t>
            </a:r>
          </a:p>
        </p:txBody>
      </p:sp>
      <p:sp>
        <p:nvSpPr>
          <p:cNvPr id="343065" name="Rectangle 25">
            <a:extLst>
              <a:ext uri="{FF2B5EF4-FFF2-40B4-BE49-F238E27FC236}">
                <a16:creationId xmlns:a16="http://schemas.microsoft.com/office/drawing/2014/main" xmlns="" id="{B9A8786A-5872-4559-8408-EDA61ABFE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1751013"/>
            <a:ext cx="6327775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66" name="Rectangle 26">
            <a:extLst>
              <a:ext uri="{FF2B5EF4-FFF2-40B4-BE49-F238E27FC236}">
                <a16:creationId xmlns:a16="http://schemas.microsoft.com/office/drawing/2014/main" xmlns="" id="{0D3CB1A8-1081-43D2-9548-7938A7312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7924800" cy="4495800"/>
          </a:xfrm>
          <a:prstGeom prst="rect">
            <a:avLst/>
          </a:prstGeom>
          <a:noFill/>
          <a:ln w="76200" algn="ctr">
            <a:solidFill>
              <a:srgbClr val="E400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3067" name="Picture 27" descr="big_idea_fl">
            <a:extLst>
              <a:ext uri="{FF2B5EF4-FFF2-40B4-BE49-F238E27FC236}">
                <a16:creationId xmlns:a16="http://schemas.microsoft.com/office/drawing/2014/main" xmlns="" id="{1191A52C-B6A3-4037-8057-A884D9FE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032000"/>
            <a:ext cx="2741613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>
            <a:extLst>
              <a:ext uri="{FF2B5EF4-FFF2-40B4-BE49-F238E27FC236}">
                <a16:creationId xmlns:a16="http://schemas.microsoft.com/office/drawing/2014/main" xmlns="" id="{612DE70C-4B72-49FB-9F86-366E895E0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Concepts 1</a:t>
            </a:r>
          </a:p>
        </p:txBody>
      </p:sp>
      <p:sp>
        <p:nvSpPr>
          <p:cNvPr id="735235" name="txt_box">
            <a:extLst>
              <a:ext uri="{FF2B5EF4-FFF2-40B4-BE49-F238E27FC236}">
                <a16:creationId xmlns:a16="http://schemas.microsoft.com/office/drawing/2014/main" xmlns="" id="{6D3A7E57-40F4-4112-8E51-4B2652B75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2209800"/>
          </a:xfrm>
          <a:noFill/>
          <a:ln/>
        </p:spPr>
        <p:txBody>
          <a:bodyPr>
            <a:spAutoFit/>
          </a:bodyPr>
          <a:lstStyle/>
          <a:p>
            <a:r>
              <a:rPr lang="en-US" altLang="en-US" sz="2400"/>
              <a:t>The invention of the microscope led to discoveries about cells. In time, scientists used these discoveries to develop the cell theory, which explains how cells and living things are related.</a:t>
            </a:r>
          </a:p>
          <a:p>
            <a:r>
              <a:rPr lang="en-US" altLang="en-US" sz="2400"/>
              <a:t>Cells are composed mainly of water, proteins, nucleic acids, lipids, and carbohydrates.</a:t>
            </a:r>
          </a:p>
        </p:txBody>
      </p:sp>
      <p:sp>
        <p:nvSpPr>
          <p:cNvPr id="735236" name="title">
            <a:extLst>
              <a:ext uri="{FF2B5EF4-FFF2-40B4-BE49-F238E27FC236}">
                <a16:creationId xmlns:a16="http://schemas.microsoft.com/office/drawing/2014/main" xmlns="" id="{68F0C398-E6AA-4206-977B-8392A121B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41338"/>
            <a:ext cx="7507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Lesson 1: Cells and Life</a:t>
            </a:r>
          </a:p>
        </p:txBody>
      </p:sp>
      <p:pic>
        <p:nvPicPr>
          <p:cNvPr id="735237" name="Picture 5" descr="C203_SGR_P036a">
            <a:extLst>
              <a:ext uri="{FF2B5EF4-FFF2-40B4-BE49-F238E27FC236}">
                <a16:creationId xmlns:a16="http://schemas.microsoft.com/office/drawing/2014/main" xmlns="" id="{8F27CADC-5E34-404D-BFEC-FE792CDB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b="5319"/>
          <a:stretch>
            <a:fillRect/>
          </a:stretch>
        </p:blipFill>
        <p:spPr bwMode="auto">
          <a:xfrm>
            <a:off x="2486025" y="3657600"/>
            <a:ext cx="4057650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5" grpId="0" uiExpand="1" build="p"/>
      <p:bldP spid="7352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6_Default Design">
  <a:themeElements>
    <a:clrScheme name="6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Default Design">
  <a:themeElements>
    <a:clrScheme name="1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Default Design">
  <a:themeElements>
    <a:clrScheme name="1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6_Default Design">
  <a:themeElements>
    <a:clrScheme name="1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Default Design">
  <a:themeElements>
    <a:clrScheme name="1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2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4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5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Default Design">
  <a:themeElements>
    <a:clrScheme name="15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0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5957</TotalTime>
  <Words>2842</Words>
  <Application>Microsoft Office PowerPoint</Application>
  <PresentationFormat>On-screen Show (4:3)</PresentationFormat>
  <Paragraphs>586</Paragraphs>
  <Slides>112</Slides>
  <Notes>112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Slide Titles</vt:lpstr>
      </vt:variant>
      <vt:variant>
        <vt:i4>112</vt:i4>
      </vt:variant>
      <vt:variant>
        <vt:lpstr>Custom Shows</vt:lpstr>
      </vt:variant>
      <vt:variant>
        <vt:i4>1</vt:i4>
      </vt:variant>
    </vt:vector>
  </HeadingPairs>
  <TitlesOfParts>
    <vt:vector size="127" baseType="lpstr">
      <vt:lpstr>6_Default Design</vt:lpstr>
      <vt:lpstr>11_Default Design</vt:lpstr>
      <vt:lpstr>9_Default Design</vt:lpstr>
      <vt:lpstr>1_Default Design</vt:lpstr>
      <vt:lpstr>2_Default Design</vt:lpstr>
      <vt:lpstr>3_Default Design</vt:lpstr>
      <vt:lpstr>4_Default Design</vt:lpstr>
      <vt:lpstr>5_Default Design</vt:lpstr>
      <vt:lpstr>15_Default Design</vt:lpstr>
      <vt:lpstr>13_Default Design</vt:lpstr>
      <vt:lpstr>10_Default Design</vt:lpstr>
      <vt:lpstr>18_Default Design</vt:lpstr>
      <vt:lpstr>16_Default Design</vt:lpstr>
      <vt:lpstr>12_Default Design</vt:lpstr>
      <vt:lpstr>Chapter Menu</vt:lpstr>
      <vt:lpstr>Chapter Menu</vt:lpstr>
      <vt:lpstr>Chapter Introduction</vt:lpstr>
      <vt:lpstr>Chapter Introduction</vt:lpstr>
      <vt:lpstr>Chapter Introduction</vt:lpstr>
      <vt:lpstr>Chapter Introduction</vt:lpstr>
      <vt:lpstr>Lesson 1 Reading Guide</vt:lpstr>
      <vt:lpstr>Lesson 1 Reading Guide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1</vt:lpstr>
      <vt:lpstr>Lesson 2 Reading Guide</vt:lpstr>
      <vt:lpstr>Lesson 2 Reading Guide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3 Reading Guide</vt:lpstr>
      <vt:lpstr>Lesson 3 Reading Guide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3</vt:lpstr>
      <vt:lpstr>Lesson 4 Reading Guide</vt:lpstr>
      <vt:lpstr>Lesson 4 Reading Guide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Lesson 4</vt:lpstr>
      <vt:lpstr>Chapter Review Menu</vt:lpstr>
      <vt:lpstr>The BIG Idea</vt:lpstr>
      <vt:lpstr>Key Concepts 1</vt:lpstr>
      <vt:lpstr>Key Concepts 2</vt:lpstr>
      <vt:lpstr>Key Concepts 3</vt:lpstr>
      <vt:lpstr>Key Concepts 4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 Review - MC</vt:lpstr>
      <vt:lpstr>Chapter_Res</vt:lpstr>
    </vt:vector>
  </TitlesOfParts>
  <Company>Madeira Station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Science</dc:title>
  <dc:creator>PreetiNotani</dc:creator>
  <cp:lastModifiedBy>PreetiNotani</cp:lastModifiedBy>
  <cp:revision>476</cp:revision>
  <dcterms:created xsi:type="dcterms:W3CDTF">2009-06-19T14:36:06Z</dcterms:created>
  <dcterms:modified xsi:type="dcterms:W3CDTF">2021-08-16T16:05:12Z</dcterms:modified>
</cp:coreProperties>
</file>