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d813fdd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d813fd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813fdd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813fdd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813fdd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813fdd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4ab7b89e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4ab7b89e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d813fdd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d813fdd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d813fd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d813fd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d813fdd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d813fdd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d813fdd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d813fdd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://www.youtube.com/watch?v=WmVLcj-XKnM" TargetMode="External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6284745" y="3079086"/>
            <a:ext cx="13938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6"/>
          <p:cNvSpPr txBox="1"/>
          <p:nvPr/>
        </p:nvSpPr>
        <p:spPr>
          <a:xfrm rot="-266646">
            <a:off x="1405901" y="3027473"/>
            <a:ext cx="1393791" cy="1589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6284745" y="3079086"/>
            <a:ext cx="13938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6" name="Google Shape;76;p17"/>
          <p:cNvSpPr txBox="1"/>
          <p:nvPr/>
        </p:nvSpPr>
        <p:spPr>
          <a:xfrm rot="-266646">
            <a:off x="1405901" y="3027473"/>
            <a:ext cx="1393791" cy="1589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 rot="-175549">
            <a:off x="6245804" y="848535"/>
            <a:ext cx="2409741" cy="3124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 rot="173009">
            <a:off x="6197431" y="603129"/>
            <a:ext cx="936285" cy="998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6144000" y="2137600"/>
            <a:ext cx="9849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  <p:sp>
        <p:nvSpPr>
          <p:cNvPr id="93" name="Google Shape;93;p20"/>
          <p:cNvSpPr txBox="1"/>
          <p:nvPr/>
        </p:nvSpPr>
        <p:spPr>
          <a:xfrm rot="-224247">
            <a:off x="6144009" y="3793970"/>
            <a:ext cx="984895" cy="104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ulia Roberts, Harrison Ford, Edward Norton, Penélope Cruz, Robert Redford and Ian Somerhalder all join forces to give nature a voice. &#10;&#10;Watch the films and take action at: http://ci-intl.org/1OiRBh3&#10;|&#10;&#10;Follow us on:&#10;Twitter: http://www.twitter.com/ConservationOrg&#10;Facebook: https://www.facebook.com/conservation.intl&#10;Instagram: https://www.instagram.com/ConservationOrg&#10;&#10;Thumbnail Photo: © El_Peyote" id="98" name="Google Shape;98;p21" title="Nature Is Speaking – Julia Roberts is Mother Nature | Conservation International (CI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3150" y="5434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