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d813fdd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d813fdd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d813fddf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d813fddf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813fddf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813fddf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813fddf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813fddf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d813fddf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d813fddf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d813fd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d813fd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813fddf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813fddf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d813fddf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d813fddf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_HEnohs6yYw" TargetMode="External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 rot="274819">
            <a:off x="3875120" y="3027466"/>
            <a:ext cx="1393751" cy="15899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 rot="-175595">
            <a:off x="3120657" y="3042995"/>
            <a:ext cx="2902686" cy="1080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Type here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/>
        </p:nvSpPr>
        <p:spPr>
          <a:xfrm rot="173009">
            <a:off x="6197431" y="603129"/>
            <a:ext cx="936285" cy="998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88" name="Google Shape;88;p20"/>
          <p:cNvSpPr txBox="1"/>
          <p:nvPr/>
        </p:nvSpPr>
        <p:spPr>
          <a:xfrm>
            <a:off x="6144000" y="2137600"/>
            <a:ext cx="984900" cy="1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  <p:sp>
        <p:nvSpPr>
          <p:cNvPr id="89" name="Google Shape;89;p20"/>
          <p:cNvSpPr txBox="1"/>
          <p:nvPr/>
        </p:nvSpPr>
        <p:spPr>
          <a:xfrm rot="-224247">
            <a:off x="6144009" y="3793970"/>
            <a:ext cx="984895" cy="104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Type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is a short animated film, about how your small everyday life choices can ultimately shape your life.&#10;&#10;Proud Patreon Supporter of Project Better Self:&#10;Nicolas Berney&#10;&#10;Thank you!&#10;&#10;If you want to be financially independent, learn new skills faster, be charismatic and likable, obtain life changing habits, learn how to read faster, become confident, inspire people - then subscribe and join us for weekly YouTube training videos.&#10;&#10;SUBMIT YOUR NEXT VIDEO IDEA/REQUEST&#10;1. Improvement related&#10;2. Keep it brief.&#10;3. Include your name and channel URL in the &quot;message&quot; field.&#10;&#10;SUBSCRIBE!&#10;http://www.youtube.com/channel/UCugmVpDxOg-nmyLDdHcu04A?sub_confirmation=1&#10;&#10;Music: In the Hall of the Mountain King by Edvard Grieg.&#10;&quot;Hall of the Mountain King&quot; Kevin MacLeod (incompetech.com)&#10;Licensed under Creative Commons: By Attribution 3.0&#10;&#10;Thumbnail:&#10;http://www.freepik.com&#10;&#10;Videos twice a month" id="94" name="Google Shape;94;p21" title="THE CHOICE (Short Animated Movie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2975" y="4933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