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c2015d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c2015d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2015de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2015de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2015de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c2015de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c2015de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c2015de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2015d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2015d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c2015de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c2015de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2015de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2015de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c2015de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c2015de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://www.youtube.com/watch?v=3vz6HU1LlOU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k the mindset in each clip of the six clips. &#10;&#10;Workbook and lesson: https://www.teacherspayteachers.com/Product/Introduction-to-Growth-Mindset-3366121&#10;&#10;I do not own the rights to any of the clips. ‘Which Mindset?' was created for educational use under Fair Use Copyright.&#10;&#10;Clips used:&#10;&#10;Jordan ‘Failure’: https://www.youtube.com/watch?v=JA7G7AV-LT8&#10;&#10;Simpsons (compilation): https://www.youtube.com/watch?v=rt-boSb0RwY&#10;&#10;Elon Musk ’60 Minutes’: https://www.youtube.com/watch?v=CyGqMZQAMio&#10;&#10;Dr. Phil clip: https://www.youtube.com/watch?v=plNkdgsExmw&#10;&#10;'The Ride Home': https://www.youtube.com/watch?v=-0e8zvvY-x8&#10;&#10;The Pursuit of Happiness “Speech”: https://www.youtube.com/watch?v=UZb2NOHPA2A" id="86" name="Google Shape;86;p21" title="Identify: Growth or Fixed Mindset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2975" y="5534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