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c2015de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c2015de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c2015de8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c2015de8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2015de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c2015de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c2015de8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c2015de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c2015de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c2015de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c2015de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c2015de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c2015de8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c2015de8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c2015de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c2015de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vL7PDbdefCg" TargetMode="External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 title="Harry Potter - Transformational Leadership scen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3025" y="7239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