
<file path=[Content_Types].xml><?xml version="1.0" encoding="utf-8"?>
<Types xmlns="http://schemas.openxmlformats.org/package/2006/content-types">
  <Default ContentType="image/jpeg" Extension="jpg"/>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gbd813fddf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gbd813fddf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bd813fddf4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bd813fddf4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bd813fddf4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bd813fddf4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bd813fddf4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bd813fddf4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bd813fddf4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bd813fddf4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bd813fddf4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bd813fddf4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bd813fddf4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bd813fddf4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bd813fddf4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bd813fddf4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jpg"/><Relationship Id="rId4" Type="http://schemas.openxmlformats.org/officeDocument/2006/relationships/hyperlink" Target="http://www.youtube.com/watch?v=0EFHbruKEmw" TargetMode="External"/><Relationship Id="rId5"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7" name="Shape 57"/>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1" name="Shape 61"/>
        <p:cNvGrpSpPr/>
        <p:nvPr/>
      </p:nvGrpSpPr>
      <p:grpSpPr>
        <a:xfrm>
          <a:off x="0" y="0"/>
          <a:ext cx="0" cy="0"/>
          <a:chOff x="0" y="0"/>
          <a:chExt cx="0" cy="0"/>
        </a:xfrm>
      </p:grpSpPr>
      <p:sp>
        <p:nvSpPr>
          <p:cNvPr id="62" name="Google Shape;62;p15"/>
          <p:cNvSpPr txBox="1"/>
          <p:nvPr/>
        </p:nvSpPr>
        <p:spPr>
          <a:xfrm rot="274819">
            <a:off x="3875120" y="3027466"/>
            <a:ext cx="1393751" cy="1589972"/>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0000"/>
                </a:solidFill>
              </a:rPr>
              <a:t>Type here</a:t>
            </a:r>
            <a:endParaRPr>
              <a:solidFill>
                <a:srgbClr val="FF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6" name="Shape 66"/>
        <p:cNvGrpSpPr/>
        <p:nvPr/>
      </p:nvGrpSpPr>
      <p:grpSpPr>
        <a:xfrm>
          <a:off x="0" y="0"/>
          <a:ext cx="0" cy="0"/>
          <a:chOff x="0" y="0"/>
          <a:chExt cx="0" cy="0"/>
        </a:xfrm>
      </p:grpSpPr>
      <p:sp>
        <p:nvSpPr>
          <p:cNvPr id="67" name="Google Shape;67;p16"/>
          <p:cNvSpPr txBox="1"/>
          <p:nvPr/>
        </p:nvSpPr>
        <p:spPr>
          <a:xfrm rot="274819">
            <a:off x="3875120" y="3027466"/>
            <a:ext cx="1393751" cy="1589972"/>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0000"/>
                </a:solidFill>
              </a:rPr>
              <a:t>Type here</a:t>
            </a:r>
            <a:endParaRPr>
              <a:solidFill>
                <a:srgbClr val="FF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1" name="Shape 71"/>
        <p:cNvGrpSpPr/>
        <p:nvPr/>
      </p:nvGrpSpPr>
      <p:grpSpPr>
        <a:xfrm>
          <a:off x="0" y="0"/>
          <a:ext cx="0" cy="0"/>
          <a:chOff x="0" y="0"/>
          <a:chExt cx="0" cy="0"/>
        </a:xfrm>
      </p:grpSpPr>
      <p:sp>
        <p:nvSpPr>
          <p:cNvPr id="72" name="Google Shape;72;p17"/>
          <p:cNvSpPr txBox="1"/>
          <p:nvPr/>
        </p:nvSpPr>
        <p:spPr>
          <a:xfrm rot="274819">
            <a:off x="3875120" y="3027466"/>
            <a:ext cx="1393751" cy="1589972"/>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0000"/>
                </a:solidFill>
              </a:rPr>
              <a:t>Type here</a:t>
            </a:r>
            <a:endParaRPr>
              <a:solidFill>
                <a:srgbClr val="FF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6" name="Shape 76"/>
        <p:cNvGrpSpPr/>
        <p:nvPr/>
      </p:nvGrpSpPr>
      <p:grpSpPr>
        <a:xfrm>
          <a:off x="0" y="0"/>
          <a:ext cx="0" cy="0"/>
          <a:chOff x="0" y="0"/>
          <a:chExt cx="0" cy="0"/>
        </a:xfrm>
      </p:grpSpPr>
      <p:sp>
        <p:nvSpPr>
          <p:cNvPr id="77" name="Google Shape;77;p18"/>
          <p:cNvSpPr txBox="1"/>
          <p:nvPr/>
        </p:nvSpPr>
        <p:spPr>
          <a:xfrm rot="274819">
            <a:off x="3875120" y="3027466"/>
            <a:ext cx="1393751" cy="1589972"/>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0000"/>
                </a:solidFill>
              </a:rPr>
              <a:t>Type here</a:t>
            </a:r>
            <a:endParaRPr>
              <a:solidFill>
                <a:srgbClr val="FF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1" name="Shape 81"/>
        <p:cNvGrpSpPr/>
        <p:nvPr/>
      </p:nvGrpSpPr>
      <p:grpSpPr>
        <a:xfrm>
          <a:off x="0" y="0"/>
          <a:ext cx="0" cy="0"/>
          <a:chOff x="0" y="0"/>
          <a:chExt cx="0" cy="0"/>
        </a:xfrm>
      </p:grpSpPr>
      <p:sp>
        <p:nvSpPr>
          <p:cNvPr id="82" name="Google Shape;82;p19"/>
          <p:cNvSpPr txBox="1"/>
          <p:nvPr/>
        </p:nvSpPr>
        <p:spPr>
          <a:xfrm rot="-175595">
            <a:off x="3120657" y="3042995"/>
            <a:ext cx="2902686" cy="1080811"/>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0000"/>
                </a:solidFill>
              </a:rPr>
              <a:t>Type here</a:t>
            </a:r>
            <a:endParaRPr>
              <a:solidFill>
                <a:srgbClr val="FF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6" name="Shape 86"/>
        <p:cNvGrpSpPr/>
        <p:nvPr/>
      </p:nvGrpSpPr>
      <p:grpSpPr>
        <a:xfrm>
          <a:off x="0" y="0"/>
          <a:ext cx="0" cy="0"/>
          <a:chOff x="0" y="0"/>
          <a:chExt cx="0" cy="0"/>
        </a:xfrm>
      </p:grpSpPr>
      <p:sp>
        <p:nvSpPr>
          <p:cNvPr id="87" name="Google Shape;87;p20"/>
          <p:cNvSpPr txBox="1"/>
          <p:nvPr/>
        </p:nvSpPr>
        <p:spPr>
          <a:xfrm rot="173009">
            <a:off x="6197431" y="603129"/>
            <a:ext cx="936285" cy="998742"/>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FF0000"/>
                </a:solidFill>
              </a:rPr>
              <a:t>Type here</a:t>
            </a:r>
            <a:endParaRPr sz="1200">
              <a:solidFill>
                <a:srgbClr val="FF0000"/>
              </a:solidFill>
            </a:endParaRPr>
          </a:p>
        </p:txBody>
      </p:sp>
      <p:sp>
        <p:nvSpPr>
          <p:cNvPr id="88" name="Google Shape;88;p20"/>
          <p:cNvSpPr txBox="1"/>
          <p:nvPr/>
        </p:nvSpPr>
        <p:spPr>
          <a:xfrm>
            <a:off x="6144000" y="2137600"/>
            <a:ext cx="984900" cy="104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FF0000"/>
                </a:solidFill>
              </a:rPr>
              <a:t>Type here</a:t>
            </a:r>
            <a:endParaRPr/>
          </a:p>
        </p:txBody>
      </p:sp>
      <p:sp>
        <p:nvSpPr>
          <p:cNvPr id="89" name="Google Shape;89;p20"/>
          <p:cNvSpPr txBox="1"/>
          <p:nvPr/>
        </p:nvSpPr>
        <p:spPr>
          <a:xfrm rot="-224247">
            <a:off x="6144009" y="3793970"/>
            <a:ext cx="984895" cy="1044423"/>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FF0000"/>
                </a:solidFill>
              </a:rPr>
              <a:t>Type here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3" name="Shape 93"/>
        <p:cNvGrpSpPr/>
        <p:nvPr/>
      </p:nvGrpSpPr>
      <p:grpSpPr>
        <a:xfrm>
          <a:off x="0" y="0"/>
          <a:ext cx="0" cy="0"/>
          <a:chOff x="0" y="0"/>
          <a:chExt cx="0" cy="0"/>
        </a:xfrm>
      </p:grpSpPr>
      <p:pic>
        <p:nvPicPr>
          <p:cNvPr descr="❗Have you seen our new video 'Why Comparing Yourself On Social Media Is Making You Unhappy? Watch here! https://youtu.be/aCPvc2qp08E &#10;&#10;If you're guilty of living an Insta Lie or know somebody that is, then this video is most certainly for you. We're partnering up with boohoo.com to call out some of the funniest and most common Insta Lie's posted on social media.&#10;&#10;Insta Lie (verb): an intentionally false representation of real-life on social media. Examples include:&#10;&#10;1.) Tagging an edited and made-up selfie with #IWokeUpLikeThis;&#10;2.) Taking a million selfies before deciding on just one to post as #Effortless 😕;&#10;3.) Going all the way to Starbucks, buying a coffee and opening up your Macbook - taking a photo of your #WorkSpace, closing your Macbook and then going back home;&#10;4.) Using filters to edit your travel photos - making them literally look #Unreal.&#10;&#10;DITCH THE LABEL&#10;▶ Find out more and get advice: http://www.DitchtheLabel.org&#10;▶ Ask a question to our experts on the new Ditch the Label Community: http://www.DitchtheLabel.org/community&#10;▶ Buy merch &amp; fund our work: http://store.DitchtheLabel.org&#10;&#10;BOOHOO.COM&#10;boohoo is a global online fashion retailer offering thousands of styles across womenswear and menswear - 24/7 fashion at its best.&#10;▶ Visit www.boohoo.com to find out more.&#10;&#10;SOCIAL&#10;▶ Like us on Facebook: http://www.Facebook.com/DitchtheLabel&#10;▶ Follow us on Twitter: @DitchtheLabel&#10;▶ Follow us on Instagram: @DitchtheLabel&#10;▶ Add us on Snapchat for behind-the-scenes access: DitchtheLabel" id="94" name="Google Shape;94;p21" title="Are You Living an Insta Lie? Social Media Vs. Reality">
            <a:hlinkClick r:id="rId4"/>
          </p:cNvPr>
          <p:cNvPicPr preferRelativeResize="0"/>
          <p:nvPr/>
        </p:nvPicPr>
        <p:blipFill>
          <a:blip r:embed="rId5">
            <a:alphaModFix/>
          </a:blip>
          <a:stretch>
            <a:fillRect/>
          </a:stretch>
        </p:blipFill>
        <p:spPr>
          <a:xfrm>
            <a:off x="4152900" y="483275"/>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gtEl>
                                        <p:attrNameLst>
                                          <p:attrName>style.visibility</p:attrName>
                                        </p:attrNameLst>
                                      </p:cBhvr>
                                      <p:to>
                                        <p:strVal val="visible"/>
                                      </p:to>
                                    </p:set>
                                    <p:animEffect filter="fade" transition="in">
                                      <p:cBhvr>
                                        <p:cTn dur="1000"/>
                                        <p:tgtEl>
                                          <p:spTgt spid="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