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c2015de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c2015de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c2015de8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c2015de8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c2015de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c2015de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c2015de8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c2015de8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2015de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2015de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c2015de8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c2015de8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c2015de8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c2015de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c2015de8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c2015de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hyperlink" Target="http://www.youtube.com/watch?v=3EKAxQbYA9U" TargetMode="External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rn about the basic principle behind leadership from this video. Watch how a tipping point can be created in under 3 minutes, from a simple movement.   &#10;&#10;Learn about Pioneering Leadership: http://www.nanoknowledge.co/leadership.html&#10;&#10;Credit: The voiceover narration is from the audio track of Derek Sivers' version of the video (see http://sivers.org/ff).  The music playing in the background is Santogold‘s “Unstoppable&quot;." id="86" name="Google Shape;86;p21" title="Pioneering Leadership: First Follower Principl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3100" y="6737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