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Override+xml" PartName="/ppt/theme/themeOverride1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themeOverride+xml" PartName="/ppt/theme/themeOverride26.xml"/>
  <Override ContentType="application/vnd.openxmlformats-officedocument.themeOverride+xml" PartName="/ppt/theme/themeOverride27.xml"/>
  <Override ContentType="application/vnd.openxmlformats-officedocument.themeOverride+xml" PartName="/ppt/theme/themeOverride28.xml"/>
  <Override ContentType="application/vnd.openxmlformats-officedocument.themeOverride+xml" PartName="/ppt/theme/themeOverride29.xml"/>
  <Override ContentType="application/vnd.openxmlformats-officedocument.themeOverride+xml" PartName="/ppt/theme/themeOverride3.xml"/>
  <Override ContentType="application/vnd.openxmlformats-officedocument.themeOverride+xml" PartName="/ppt/theme/themeOverride30.xml"/>
  <Override ContentType="application/vnd.openxmlformats-officedocument.themeOverride+xml" PartName="/ppt/theme/themeOverride31.xml"/>
  <Override ContentType="application/vnd.openxmlformats-officedocument.themeOverride+xml" PartName="/ppt/theme/themeOverride32.xml"/>
  <Override ContentType="application/vnd.openxmlformats-officedocument.themeOverride+xml" PartName="/ppt/theme/themeOverride33.xml"/>
  <Override ContentType="application/vnd.openxmlformats-officedocument.themeOverride+xml" PartName="/ppt/theme/themeOverride34.xml"/>
  <Override ContentType="application/vnd.openxmlformats-officedocument.themeOverride+xml" PartName="/ppt/theme/themeOverride35.xml"/>
  <Override ContentType="application/vnd.openxmlformats-officedocument.themeOverride+xml" PartName="/ppt/theme/themeOverride36.xml"/>
  <Override ContentType="application/vnd.openxmlformats-officedocument.themeOverride+xml" PartName="/ppt/theme/themeOverride37.xml"/>
  <Override ContentType="application/vnd.openxmlformats-officedocument.themeOverride+xml" PartName="/ppt/theme/themeOverride38.xml"/>
  <Override ContentType="application/vnd.openxmlformats-officedocument.themeOverride+xml" PartName="/ppt/theme/themeOverride39.xml"/>
  <Override ContentType="application/vnd.openxmlformats-officedocument.themeOverride+xml" PartName="/ppt/theme/themeOverride4.xml"/>
  <Override ContentType="application/vnd.openxmlformats-officedocument.themeOverride+xml" PartName="/ppt/theme/themeOverride40.xml"/>
  <Override ContentType="application/vnd.openxmlformats-officedocument.themeOverride+xml" PartName="/ppt/theme/themeOverride41.xml"/>
  <Override ContentType="application/vnd.openxmlformats-officedocument.themeOverride+xml" PartName="/ppt/theme/themeOverride42.xml"/>
  <Override ContentType="application/vnd.openxmlformats-officedocument.themeOverride+xml" PartName="/ppt/theme/themeOverride43.xml"/>
  <Override ContentType="application/vnd.openxmlformats-officedocument.themeOverride+xml" PartName="/ppt/theme/themeOverride44.xml"/>
  <Override ContentType="application/vnd.openxmlformats-officedocument.themeOverride+xml" PartName="/ppt/theme/themeOverride45.xml"/>
  <Override ContentType="application/vnd.openxmlformats-officedocument.themeOverride+xml" PartName="/ppt/theme/themeOverride46.xml"/>
  <Override ContentType="application/vnd.openxmlformats-officedocument.themeOverride+xml" PartName="/ppt/theme/themeOverride47.xml"/>
  <Override ContentType="application/vnd.openxmlformats-officedocument.themeOverride+xml" PartName="/ppt/theme/themeOverride48.xml"/>
  <Override ContentType="application/vnd.openxmlformats-officedocument.themeOverride+xml" PartName="/ppt/theme/themeOverride49.xml"/>
  <Override ContentType="application/vnd.openxmlformats-officedocument.themeOverride+xml" PartName="/ppt/theme/themeOverride5.xml"/>
  <Override ContentType="application/vnd.openxmlformats-officedocument.themeOverride+xml" PartName="/ppt/theme/themeOverride50.xml"/>
  <Override ContentType="application/vnd.openxmlformats-officedocument.themeOverride+xml" PartName="/ppt/theme/themeOverride51.xml"/>
  <Override ContentType="application/vnd.openxmlformats-officedocument.themeOverride+xml" PartName="/ppt/theme/themeOverride52.xml"/>
  <Override ContentType="application/vnd.openxmlformats-officedocument.themeOverride+xml" PartName="/ppt/theme/themeOverride53.xml"/>
  <Override ContentType="application/vnd.openxmlformats-officedocument.themeOverride+xml" PartName="/ppt/theme/themeOverride54.xml"/>
  <Override ContentType="application/vnd.openxmlformats-officedocument.themeOverride+xml" PartName="/ppt/theme/themeOverride55.xml"/>
  <Override ContentType="application/vnd.openxmlformats-officedocument.themeOverride+xml" PartName="/ppt/theme/themeOverride56.xml"/>
  <Override ContentType="application/vnd.openxmlformats-officedocument.themeOverride+xml" PartName="/ppt/theme/themeOverride57.xml"/>
  <Override ContentType="application/vnd.openxmlformats-officedocument.themeOverride+xml" PartName="/ppt/theme/themeOverride58.xml"/>
  <Override ContentType="application/vnd.openxmlformats-officedocument.themeOverride+xml" PartName="/ppt/theme/themeOverride59.xml"/>
  <Override ContentType="application/vnd.openxmlformats-officedocument.themeOverride+xml" PartName="/ppt/theme/themeOverride6.xml"/>
  <Override ContentType="application/vnd.openxmlformats-officedocument.themeOverride+xml" PartName="/ppt/theme/themeOverride60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  <p:sldMasterId r:id="rId5" id="2147483660"/>
    <p:sldMasterId r:id="rId6" id="2147483672"/>
    <p:sldMasterId r:id="rId7" id="2147483684"/>
    <p:sldMasterId r:id="rId8" id="2147483696"/>
    <p:sldMasterId r:id="rId9" id="2147483708"/>
    <p:sldMasterId r:id="rId10" id="2147483720"/>
    <p:sldMasterId r:id="rId11" id="2147483732"/>
    <p:sldMasterId r:id="rId12" id="2147483744"/>
    <p:sldMasterId r:id="rId13" id="2147483756"/>
    <p:sldMasterId r:id="rId14" id="2147483768"/>
    <p:sldMasterId r:id="rId15" id="2147483780"/>
    <p:sldMasterId r:id="rId16" id="2147483792"/>
    <p:sldMasterId r:id="rId17" id="2147483804"/>
  </p:sldMasterIdLst>
  <p:notesMasterIdLst>
    <p:notesMasterId r:id="rId18"/>
  </p:notesMasterIdLst>
  <p:sldIdLst>
    <p:sldId r:id="rId19" id="256"/>
    <p:sldId r:id="rId20" id="257"/>
    <p:sldId r:id="rId21" id="258"/>
    <p:sldId r:id="rId22" id="259"/>
    <p:sldId r:id="rId23" id="260"/>
    <p:sldId r:id="rId24" id="261"/>
    <p:sldId r:id="rId25" id="262"/>
    <p:sldId r:id="rId26" id="263"/>
    <p:sldId r:id="rId27" id="264"/>
    <p:sldId r:id="rId28" id="265"/>
    <p:sldId r:id="rId29" id="266"/>
    <p:sldId r:id="rId30" id="267"/>
    <p:sldId r:id="rId31" id="268"/>
    <p:sldId r:id="rId32" id="269"/>
    <p:sldId r:id="rId33" id="270"/>
    <p:sldId r:id="rId34" id="271"/>
    <p:sldId r:id="rId35" id="272"/>
    <p:sldId r:id="rId36" id="273"/>
    <p:sldId r:id="rId37" id="274"/>
    <p:sldId r:id="rId38" id="275"/>
    <p:sldId r:id="rId39" id="276"/>
    <p:sldId r:id="rId40" id="277"/>
    <p:sldId r:id="rId41" id="278"/>
    <p:sldId r:id="rId42" id="279"/>
    <p:sldId r:id="rId43" id="280"/>
    <p:sldId r:id="rId44" id="281"/>
    <p:sldId r:id="rId45" id="282"/>
    <p:sldId r:id="rId46" id="283"/>
    <p:sldId r:id="rId47" id="284"/>
    <p:sldId r:id="rId48" id="285"/>
    <p:sldId r:id="rId49" id="286"/>
    <p:sldId r:id="rId50" id="287"/>
    <p:sldId r:id="rId51" id="288"/>
    <p:sldId r:id="rId52" id="289"/>
    <p:sldId r:id="rId53" id="290"/>
    <p:sldId r:id="rId54" id="291"/>
    <p:sldId r:id="rId55" id="292"/>
    <p:sldId r:id="rId56" id="293"/>
    <p:sldId r:id="rId57" id="294"/>
    <p:sldId r:id="rId58" id="295"/>
    <p:sldId r:id="rId59" id="296"/>
    <p:sldId r:id="rId60" id="297"/>
    <p:sldId r:id="rId61" id="298"/>
    <p:sldId r:id="rId62" id="299"/>
    <p:sldId r:id="rId63" id="300"/>
    <p:sldId r:id="rId64" id="301"/>
    <p:sldId r:id="rId65" id="302"/>
    <p:sldId r:id="rId66" id="303"/>
    <p:sldId r:id="rId67" id="304"/>
    <p:sldId r:id="rId68" id="305"/>
    <p:sldId r:id="rId69" id="306"/>
    <p:sldId r:id="rId70" id="307"/>
    <p:sldId r:id="rId71" id="308"/>
    <p:sldId r:id="rId72" id="309"/>
    <p:sldId r:id="rId73" id="310"/>
    <p:sldId r:id="rId74" id="311"/>
    <p:sldId r:id="rId75" id="312"/>
    <p:sldId r:id="rId76" id="313"/>
    <p:sldId r:id="rId77" id="314"/>
    <p:sldId r:id="rId78" id="315"/>
    <p:sldId r:id="rId79" id="316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fontAlgn="base" rtl="0">
      <a:spcBef>
        <a:spcPct val="20000"/>
      </a:spcBef>
      <a:spcAft>
        <a:spcPct val="0"/>
      </a:spcAft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1pPr>
    <a:lvl2pPr algn="l" fontAlgn="base" marL="457200" rtl="0">
      <a:spcBef>
        <a:spcPct val="20000"/>
      </a:spcBef>
      <a:spcAft>
        <a:spcPct val="0"/>
      </a:spcAft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2pPr>
    <a:lvl3pPr algn="l" fontAlgn="base" marL="914400" rtl="0">
      <a:spcBef>
        <a:spcPct val="20000"/>
      </a:spcBef>
      <a:spcAft>
        <a:spcPct val="0"/>
      </a:spcAft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3pPr>
    <a:lvl4pPr algn="l" fontAlgn="base" marL="1371600" rtl="0">
      <a:spcBef>
        <a:spcPct val="20000"/>
      </a:spcBef>
      <a:spcAft>
        <a:spcPct val="0"/>
      </a:spcAft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4pPr>
    <a:lvl5pPr algn="l" fontAlgn="base" marL="1828800" rtl="0">
      <a:spcBef>
        <a:spcPct val="20000"/>
      </a:spcBef>
      <a:spcAft>
        <a:spcPct val="0"/>
      </a:spcAft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5pPr>
    <a:lvl6pPr algn="l" defTabSz="914400" eaLnBrk="1" hangingPunct="1" latinLnBrk="0" marL="2286000" rtl="0"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6pPr>
    <a:lvl7pPr algn="l" defTabSz="914400" eaLnBrk="1" hangingPunct="1" latinLnBrk="0" marL="2743200" rtl="0"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7pPr>
    <a:lvl8pPr algn="l" defTabSz="914400" eaLnBrk="1" hangingPunct="1" latinLnBrk="0" marL="3200400" rtl="0"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8pPr>
    <a:lvl9pPr algn="l" defTabSz="914400" eaLnBrk="1" hangingPunct="1" latinLnBrk="0" marL="3657600" rtl="0">
      <a:defRPr kern="1200" sz="3200">
        <a:solidFill>
          <a:srgbClr val="E40022"/>
        </a:solidFill>
        <a:uFillTx/>
        <a:latin charset="0" panose="020B0604020202020204" pitchFamily="34"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pic="http://schemas.openxmlformats.org/drawingml/2006/picture" xmlns:dgm="http://schemas.openxmlformats.org/drawingml/2006/diagram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 horzBarState="maximized">
    <p:restoredLeft autoAdjust="0" sz="12283"/>
    <p:restoredTop autoAdjust="0" sz="86425"/>
  </p:normalViewPr>
  <p:slideViewPr>
    <p:cSldViewPr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72"/>
          <a:sy d="100" n="72"/>
        </p:scale>
        <p:origin xmlns:c="http://schemas.openxmlformats.org/drawingml/2006/chart" xmlns:pic="http://schemas.openxmlformats.org/drawingml/2006/picture" xmlns:dgm="http://schemas.openxmlformats.org/drawingml/2006/diagram" x="1458" y="54"/>
      </p:cViewPr>
      <p:guideLst>
        <p:guide orient="horz" pos="2160"/>
        <p:guide orient="horz" pos="2159"/>
        <p:guide pos="2880"/>
        <p:guide pos="2882"/>
      </p:guideLst>
    </p:cSldViewPr>
  </p:slideViewPr>
  <p:outlineViewPr>
    <p:cViewPr>
      <p:scale xmlns:c="http://schemas.openxmlformats.org/drawingml/2006/chart" xmlns:pic="http://schemas.openxmlformats.org/drawingml/2006/picture" xmlns:dgm="http://schemas.openxmlformats.org/drawingml/2006/diagram">
        <a:sx d="100" n="33"/>
        <a:sy d="100" n="33"/>
      </p:scale>
      <p:origin xmlns:c="http://schemas.openxmlformats.org/drawingml/2006/chart" xmlns:pic="http://schemas.openxmlformats.org/drawingml/2006/picture" xmlns:dgm="http://schemas.openxmlformats.org/drawingml/2006/diagram" x="0" y="0"/>
    </p:cViewPr>
  </p:outlin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sorter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sorterViewPr>
  <p:gridSpacing xmlns:c="http://schemas.openxmlformats.org/drawingml/2006/chart" xmlns:pic="http://schemas.openxmlformats.org/drawingml/2006/picture" xmlns:dgm="http://schemas.openxmlformats.org/drawingml/2006/diagram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slideMasters/slideMaster3.xml" Type="http://schemas.openxmlformats.org/officeDocument/2006/relationships/slideMaster"></Relationship><Relationship Id="rId7" Target="slideMasters/slideMaster4.xml" Type="http://schemas.openxmlformats.org/officeDocument/2006/relationships/slideMaster"></Relationship><Relationship Id="rId8" Target="slideMasters/slideMaster5.xml" Type="http://schemas.openxmlformats.org/officeDocument/2006/relationships/slideMaster"></Relationship><Relationship Id="rId9" Target="slideMasters/slideMaster6.xml" Type="http://schemas.openxmlformats.org/officeDocument/2006/relationships/slideMaster"></Relationship><Relationship Id="rId10" Target="slideMasters/slideMaster7.xml" Type="http://schemas.openxmlformats.org/officeDocument/2006/relationships/slideMaster"></Relationship><Relationship Id="rId11" Target="slideMasters/slideMaster8.xml" Type="http://schemas.openxmlformats.org/officeDocument/2006/relationships/slideMaster"></Relationship><Relationship Id="rId12" Target="slideMasters/slideMaster9.xml" Type="http://schemas.openxmlformats.org/officeDocument/2006/relationships/slideMaster"></Relationship><Relationship Id="rId13" Target="slideMasters/slideMaster10.xml" Type="http://schemas.openxmlformats.org/officeDocument/2006/relationships/slideMaster"></Relationship><Relationship Id="rId14" Target="slideMasters/slideMaster11.xml" Type="http://schemas.openxmlformats.org/officeDocument/2006/relationships/slideMaster"></Relationship><Relationship Id="rId15" Target="slideMasters/slideMaster12.xml" Type="http://schemas.openxmlformats.org/officeDocument/2006/relationships/slideMaster"></Relationship><Relationship Id="rId16" Target="slideMasters/slideMaster13.xml" Type="http://schemas.openxmlformats.org/officeDocument/2006/relationships/slideMaster"></Relationship><Relationship Id="rId17" Target="slideMasters/slideMaster14.xml" Type="http://schemas.openxmlformats.org/officeDocument/2006/relationships/slideMaster"></Relationship><Relationship Id="rId18" Target="notesMasters/notesMaster1.xml" Type="http://schemas.openxmlformats.org/officeDocument/2006/relationships/notesMaster"></Relationship><Relationship Id="rId19" Target="slides/slide1.xml" Type="http://schemas.openxmlformats.org/officeDocument/2006/relationships/slide"></Relationship><Relationship Id="rId20" Target="slides/slide2.xml" Type="http://schemas.openxmlformats.org/officeDocument/2006/relationships/slide"></Relationship><Relationship Id="rId21" Target="slides/slide3.xml" Type="http://schemas.openxmlformats.org/officeDocument/2006/relationships/slide"></Relationship><Relationship Id="rId22" Target="slides/slide4.xml" Type="http://schemas.openxmlformats.org/officeDocument/2006/relationships/slide"></Relationship><Relationship Id="rId23" Target="slides/slide5.xml" Type="http://schemas.openxmlformats.org/officeDocument/2006/relationships/slide"></Relationship><Relationship Id="rId24" Target="slides/slide6.xml" Type="http://schemas.openxmlformats.org/officeDocument/2006/relationships/slide"></Relationship><Relationship Id="rId25" Target="slides/slide7.xml" Type="http://schemas.openxmlformats.org/officeDocument/2006/relationships/slide"></Relationship><Relationship Id="rId26" Target="slides/slide8.xml" Type="http://schemas.openxmlformats.org/officeDocument/2006/relationships/slide"></Relationship><Relationship Id="rId27" Target="slides/slide9.xml" Type="http://schemas.openxmlformats.org/officeDocument/2006/relationships/slide"></Relationship><Relationship Id="rId28" Target="slides/slide10.xml" Type="http://schemas.openxmlformats.org/officeDocument/2006/relationships/slide"></Relationship><Relationship Id="rId29" Target="slides/slide11.xml" Type="http://schemas.openxmlformats.org/officeDocument/2006/relationships/slide"></Relationship><Relationship Id="rId30" Target="slides/slide12.xml" Type="http://schemas.openxmlformats.org/officeDocument/2006/relationships/slide"></Relationship><Relationship Id="rId31" Target="slides/slide13.xml" Type="http://schemas.openxmlformats.org/officeDocument/2006/relationships/slide"></Relationship><Relationship Id="rId32" Target="slides/slide14.xml" Type="http://schemas.openxmlformats.org/officeDocument/2006/relationships/slide"></Relationship><Relationship Id="rId33" Target="slides/slide15.xml" Type="http://schemas.openxmlformats.org/officeDocument/2006/relationships/slide"></Relationship><Relationship Id="rId34" Target="slides/slide16.xml" Type="http://schemas.openxmlformats.org/officeDocument/2006/relationships/slide"></Relationship><Relationship Id="rId35" Target="slides/slide17.xml" Type="http://schemas.openxmlformats.org/officeDocument/2006/relationships/slide"></Relationship><Relationship Id="rId36" Target="slides/slide18.xml" Type="http://schemas.openxmlformats.org/officeDocument/2006/relationships/slide"></Relationship><Relationship Id="rId37" Target="slides/slide19.xml" Type="http://schemas.openxmlformats.org/officeDocument/2006/relationships/slide"></Relationship><Relationship Id="rId38" Target="slides/slide20.xml" Type="http://schemas.openxmlformats.org/officeDocument/2006/relationships/slide"></Relationship><Relationship Id="rId39" Target="slides/slide21.xml" Type="http://schemas.openxmlformats.org/officeDocument/2006/relationships/slide"></Relationship><Relationship Id="rId40" Target="slides/slide22.xml" Type="http://schemas.openxmlformats.org/officeDocument/2006/relationships/slide"></Relationship><Relationship Id="rId41" Target="slides/slide23.xml" Type="http://schemas.openxmlformats.org/officeDocument/2006/relationships/slide"></Relationship><Relationship Id="rId42" Target="slides/slide24.xml" Type="http://schemas.openxmlformats.org/officeDocument/2006/relationships/slide"></Relationship><Relationship Id="rId43" Target="slides/slide25.xml" Type="http://schemas.openxmlformats.org/officeDocument/2006/relationships/slide"></Relationship><Relationship Id="rId44" Target="slides/slide26.xml" Type="http://schemas.openxmlformats.org/officeDocument/2006/relationships/slide"></Relationship><Relationship Id="rId45" Target="slides/slide27.xml" Type="http://schemas.openxmlformats.org/officeDocument/2006/relationships/slide"></Relationship><Relationship Id="rId46" Target="slides/slide28.xml" Type="http://schemas.openxmlformats.org/officeDocument/2006/relationships/slide"></Relationship><Relationship Id="rId47" Target="slides/slide29.xml" Type="http://schemas.openxmlformats.org/officeDocument/2006/relationships/slide"></Relationship><Relationship Id="rId48" Target="slides/slide30.xml" Type="http://schemas.openxmlformats.org/officeDocument/2006/relationships/slide"></Relationship><Relationship Id="rId49" Target="slides/slide31.xml" Type="http://schemas.openxmlformats.org/officeDocument/2006/relationships/slide"></Relationship><Relationship Id="rId50" Target="slides/slide32.xml" Type="http://schemas.openxmlformats.org/officeDocument/2006/relationships/slide"></Relationship><Relationship Id="rId51" Target="slides/slide33.xml" Type="http://schemas.openxmlformats.org/officeDocument/2006/relationships/slide"></Relationship><Relationship Id="rId52" Target="slides/slide34.xml" Type="http://schemas.openxmlformats.org/officeDocument/2006/relationships/slide"></Relationship><Relationship Id="rId53" Target="slides/slide35.xml" Type="http://schemas.openxmlformats.org/officeDocument/2006/relationships/slide"></Relationship><Relationship Id="rId54" Target="slides/slide36.xml" Type="http://schemas.openxmlformats.org/officeDocument/2006/relationships/slide"></Relationship><Relationship Id="rId55" Target="slides/slide37.xml" Type="http://schemas.openxmlformats.org/officeDocument/2006/relationships/slide"></Relationship><Relationship Id="rId56" Target="slides/slide38.xml" Type="http://schemas.openxmlformats.org/officeDocument/2006/relationships/slide"></Relationship><Relationship Id="rId57" Target="slides/slide39.xml" Type="http://schemas.openxmlformats.org/officeDocument/2006/relationships/slide"></Relationship><Relationship Id="rId58" Target="slides/slide40.xml" Type="http://schemas.openxmlformats.org/officeDocument/2006/relationships/slide"></Relationship><Relationship Id="rId59" Target="slides/slide41.xml" Type="http://schemas.openxmlformats.org/officeDocument/2006/relationships/slide"></Relationship><Relationship Id="rId60" Target="slides/slide42.xml" Type="http://schemas.openxmlformats.org/officeDocument/2006/relationships/slide"></Relationship><Relationship Id="rId61" Target="slides/slide43.xml" Type="http://schemas.openxmlformats.org/officeDocument/2006/relationships/slide"></Relationship><Relationship Id="rId62" Target="slides/slide44.xml" Type="http://schemas.openxmlformats.org/officeDocument/2006/relationships/slide"></Relationship><Relationship Id="rId63" Target="slides/slide45.xml" Type="http://schemas.openxmlformats.org/officeDocument/2006/relationships/slide"></Relationship><Relationship Id="rId64" Target="slides/slide46.xml" Type="http://schemas.openxmlformats.org/officeDocument/2006/relationships/slide"></Relationship><Relationship Id="rId65" Target="slides/slide47.xml" Type="http://schemas.openxmlformats.org/officeDocument/2006/relationships/slide"></Relationship><Relationship Id="rId66" Target="slides/slide48.xml" Type="http://schemas.openxmlformats.org/officeDocument/2006/relationships/slide"></Relationship><Relationship Id="rId67" Target="slides/slide49.xml" Type="http://schemas.openxmlformats.org/officeDocument/2006/relationships/slide"></Relationship><Relationship Id="rId68" Target="slides/slide50.xml" Type="http://schemas.openxmlformats.org/officeDocument/2006/relationships/slide"></Relationship><Relationship Id="rId69" Target="slides/slide51.xml" Type="http://schemas.openxmlformats.org/officeDocument/2006/relationships/slide"></Relationship><Relationship Id="rId70" Target="slides/slide52.xml" Type="http://schemas.openxmlformats.org/officeDocument/2006/relationships/slide"></Relationship><Relationship Id="rId71" Target="slides/slide53.xml" Type="http://schemas.openxmlformats.org/officeDocument/2006/relationships/slide"></Relationship><Relationship Id="rId72" Target="slides/slide54.xml" Type="http://schemas.openxmlformats.org/officeDocument/2006/relationships/slide"></Relationship><Relationship Id="rId73" Target="slides/slide55.xml" Type="http://schemas.openxmlformats.org/officeDocument/2006/relationships/slide"></Relationship><Relationship Id="rId74" Target="slides/slide56.xml" Type="http://schemas.openxmlformats.org/officeDocument/2006/relationships/slide"></Relationship><Relationship Id="rId75" Target="slides/slide57.xml" Type="http://schemas.openxmlformats.org/officeDocument/2006/relationships/slide"></Relationship><Relationship Id="rId76" Target="slides/slide58.xml" Type="http://schemas.openxmlformats.org/officeDocument/2006/relationships/slide"></Relationship><Relationship Id="rId77" Target="slides/slide59.xml" Type="http://schemas.openxmlformats.org/officeDocument/2006/relationships/slide"></Relationship><Relationship Id="rId78" Target="slides/slide60.xml" Type="http://schemas.openxmlformats.org/officeDocument/2006/relationships/slide"></Relationship><Relationship Id="rId79" Target="slides/slide61.xml" Type="http://schemas.openxmlformats.org/officeDocument/2006/relationships/slide"></Relationship><Relationship Id="rId8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15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598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5981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59812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59813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59814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59815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fld id="{C639B081-BDE8-4D35-AC93-093A9AB331FE}" type="slidenum">
              <a:rPr altLang="en-US" lang="en-US">
                <a:uFillTx/>
              </a:rPr>
              <a:pPr/>
              <a:t>‹#›</a:t>
            </a:fld>
            <a:endParaRPr altLang="en-US"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fontAlgn="base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anose="020B0604020202020204" pitchFamily="34" typeface="Arial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anose="020B0604020202020204" pitchFamily="34" typeface="Arial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anose="020B0604020202020204" pitchFamily="34" typeface="Arial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anose="020B0604020202020204" pitchFamily="34" typeface="Arial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anose="020B0604020202020204" pitchFamily="34" typeface="Arial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3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4.xml.rels><?xml version="1.0" standalone="yes" ?><Relationships xmlns="http://schemas.openxmlformats.org/package/2006/relationships"><Relationship Id="rId1" Target="../slides/slide2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5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6.xml.rels><?xml version="1.0" standalone="yes" ?><Relationships xmlns="http://schemas.openxmlformats.org/package/2006/relationships"><Relationship Id="rId1" Target="../slides/slide2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7.xml.rels><?xml version="1.0" standalone="yes" ?><Relationships xmlns="http://schemas.openxmlformats.org/package/2006/relationships"><Relationship Id="rId1" Target="../slides/slide2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8.xml.rels><?xml version="1.0" standalone="yes" ?><Relationships xmlns="http://schemas.openxmlformats.org/package/2006/relationships"><Relationship Id="rId1" Target="../slides/slide2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9.xml.rels><?xml version="1.0" standalone="yes" ?><Relationships xmlns="http://schemas.openxmlformats.org/package/2006/relationships"><Relationship Id="rId1" Target="../slides/slide2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0.xml.rels><?xml version="1.0" standalone="yes" ?><Relationships xmlns="http://schemas.openxmlformats.org/package/2006/relationships"><Relationship Id="rId1" Target="../slides/slide3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1.xml.rels><?xml version="1.0" standalone="yes" ?><Relationships xmlns="http://schemas.openxmlformats.org/package/2006/relationships"><Relationship Id="rId1" Target="../slides/slide3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2.xml.rels><?xml version="1.0" standalone="yes" ?><Relationships xmlns="http://schemas.openxmlformats.org/package/2006/relationships"><Relationship Id="rId1" Target="../slides/slide3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3.xml.rels><?xml version="1.0" standalone="yes" ?><Relationships xmlns="http://schemas.openxmlformats.org/package/2006/relationships"><Relationship Id="rId1" Target="../slides/slide3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4.xml.rels><?xml version="1.0" standalone="yes" ?><Relationships xmlns="http://schemas.openxmlformats.org/package/2006/relationships"><Relationship Id="rId1" Target="../slides/slide3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5.xml.rels><?xml version="1.0" standalone="yes" ?><Relationships xmlns="http://schemas.openxmlformats.org/package/2006/relationships"><Relationship Id="rId1" Target="../slides/slide3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6.xml.rels><?xml version="1.0" standalone="yes" ?><Relationships xmlns="http://schemas.openxmlformats.org/package/2006/relationships"><Relationship Id="rId1" Target="../slides/slide3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7.xml.rels><?xml version="1.0" standalone="yes" ?><Relationships xmlns="http://schemas.openxmlformats.org/package/2006/relationships"><Relationship Id="rId1" Target="../slides/slide3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8.xml.rels><?xml version="1.0" standalone="yes" ?><Relationships xmlns="http://schemas.openxmlformats.org/package/2006/relationships"><Relationship Id="rId1" Target="../slides/slide3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9.xml.rels><?xml version="1.0" standalone="yes" ?><Relationships xmlns="http://schemas.openxmlformats.org/package/2006/relationships"><Relationship Id="rId1" Target="../slides/slide3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0.xml.rels><?xml version="1.0" standalone="yes" ?><Relationships xmlns="http://schemas.openxmlformats.org/package/2006/relationships"><Relationship Id="rId1" Target="../slides/slide4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1.xml.rels><?xml version="1.0" standalone="yes" ?><Relationships xmlns="http://schemas.openxmlformats.org/package/2006/relationships"><Relationship Id="rId1" Target="../slides/slide4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2.xml.rels><?xml version="1.0" standalone="yes" ?><Relationships xmlns="http://schemas.openxmlformats.org/package/2006/relationships"><Relationship Id="rId1" Target="../slides/slide4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3.xml.rels><?xml version="1.0" standalone="yes" ?><Relationships xmlns="http://schemas.openxmlformats.org/package/2006/relationships"><Relationship Id="rId1" Target="../slides/slide4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4.xml.rels><?xml version="1.0" standalone="yes" ?><Relationships xmlns="http://schemas.openxmlformats.org/package/2006/relationships"><Relationship Id="rId1" Target="../slides/slide4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5.xml.rels><?xml version="1.0" standalone="yes" ?><Relationships xmlns="http://schemas.openxmlformats.org/package/2006/relationships"><Relationship Id="rId1" Target="../slides/slide4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6.xml.rels><?xml version="1.0" standalone="yes" ?><Relationships xmlns="http://schemas.openxmlformats.org/package/2006/relationships"><Relationship Id="rId1" Target="../slides/slide4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7.xml.rels><?xml version="1.0" standalone="yes" ?><Relationships xmlns="http://schemas.openxmlformats.org/package/2006/relationships"><Relationship Id="rId1" Target="../slides/slide4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8.xml.rels><?xml version="1.0" standalone="yes" ?><Relationships xmlns="http://schemas.openxmlformats.org/package/2006/relationships"><Relationship Id="rId1" Target="../slides/slide4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9.xml.rels><?xml version="1.0" standalone="yes" ?><Relationships xmlns="http://schemas.openxmlformats.org/package/2006/relationships"><Relationship Id="rId1" Target="../slides/slide4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0.xml.rels><?xml version="1.0" standalone="yes" ?><Relationships xmlns="http://schemas.openxmlformats.org/package/2006/relationships"><Relationship Id="rId1" Target="../slides/slide5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1.xml.rels><?xml version="1.0" standalone="yes" ?><Relationships xmlns="http://schemas.openxmlformats.org/package/2006/relationships"><Relationship Id="rId1" Target="../slides/slide5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2.xml.rels><?xml version="1.0" standalone="yes" ?><Relationships xmlns="http://schemas.openxmlformats.org/package/2006/relationships"><Relationship Id="rId1" Target="../slides/slide5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3.xml.rels><?xml version="1.0" standalone="yes" ?><Relationships xmlns="http://schemas.openxmlformats.org/package/2006/relationships"><Relationship Id="rId1" Target="../slides/slide5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4.xml.rels><?xml version="1.0" standalone="yes" ?><Relationships xmlns="http://schemas.openxmlformats.org/package/2006/relationships"><Relationship Id="rId1" Target="../slides/slide5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5.xml.rels><?xml version="1.0" standalone="yes" ?><Relationships xmlns="http://schemas.openxmlformats.org/package/2006/relationships"><Relationship Id="rId1" Target="../slides/slide5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6.xml.rels><?xml version="1.0" standalone="yes" ?><Relationships xmlns="http://schemas.openxmlformats.org/package/2006/relationships"><Relationship Id="rId1" Target="../slides/slide5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7.xml.rels><?xml version="1.0" standalone="yes" ?><Relationships xmlns="http://schemas.openxmlformats.org/package/2006/relationships"><Relationship Id="rId1" Target="../slides/slide5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8.xml.rels><?xml version="1.0" standalone="yes" ?><Relationships xmlns="http://schemas.openxmlformats.org/package/2006/relationships"><Relationship Id="rId1" Target="../slides/slide5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9.xml.rels><?xml version="1.0" standalone="yes" ?><Relationships xmlns="http://schemas.openxmlformats.org/package/2006/relationships"><Relationship Id="rId1" Target="../slides/slide5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0.xml.rels><?xml version="1.0" standalone="yes" ?><Relationships xmlns="http://schemas.openxmlformats.org/package/2006/relationships"><Relationship Id="rId1" Target="../slides/slide6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1.xml.rels><?xml version="1.0" standalone="yes" ?><Relationships xmlns="http://schemas.openxmlformats.org/package/2006/relationships"><Relationship Id="rId1" Target="../slides/slide6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0ABCAD6E-4AB3-4676-915C-3A45FC9BA1A8}" type="slidenum">
              <a:rPr altLang="en-US" lang="en-US">
                <a:uFillTx/>
              </a:rPr>
              <a:pPr/>
              <a:t>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083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08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065398D-F27F-44BF-BFE8-6FA4B597991F}" type="slidenum">
              <a:rPr altLang="en-US" lang="en-US">
                <a:uFillTx/>
              </a:rPr>
              <a:pPr/>
              <a:t>10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90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902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068224EF-A7D7-451C-B2D4-59599D9369DC}" type="slidenum">
              <a:rPr altLang="en-US" lang="en-US">
                <a:uFillTx/>
              </a:rPr>
              <a:pPr/>
              <a:t>11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005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005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027366DC-E22A-4618-B5EE-C315F263F679}" type="slidenum">
              <a:rPr altLang="en-US" lang="en-US">
                <a:uFillTx/>
              </a:rPr>
              <a:pPr/>
              <a:t>12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107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107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6C00583-D6FA-4771-BB6A-6C7F8030EE53}" type="slidenum">
              <a:rPr altLang="en-US" lang="en-US">
                <a:uFillTx/>
              </a:rPr>
              <a:pPr/>
              <a:t>13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209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209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CA90FAB-2F04-4E2E-8747-82E903D9A8B5}" type="slidenum">
              <a:rPr altLang="en-US" lang="en-US">
                <a:uFillTx/>
              </a:rPr>
              <a:pPr/>
              <a:t>14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312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312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5D14611-4D9C-4C0D-9D63-0E66E75CEA89}" type="slidenum">
              <a:rPr altLang="en-US" lang="en-US">
                <a:uFillTx/>
              </a:rPr>
              <a:pPr/>
              <a:t>15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41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414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CA5A9B1-AAD6-4D4C-BA07-F4B33B99F7AC}" type="slidenum">
              <a:rPr altLang="en-US" lang="en-US">
                <a:uFillTx/>
              </a:rPr>
              <a:pPr/>
              <a:t>16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517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517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0204B89B-A09A-4D43-A779-2FD859190A27}" type="slidenum">
              <a:rPr altLang="en-US" lang="en-US">
                <a:uFillTx/>
              </a:rPr>
              <a:pPr/>
              <a:t>17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619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619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B68414B-5CDF-41E1-B329-F9CA4F96EFB3}" type="slidenum">
              <a:rPr altLang="en-US" lang="en-US">
                <a:uFillTx/>
              </a:rPr>
              <a:pPr/>
              <a:t>18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721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721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B411900-945A-4A0E-96E1-4D8FD2F591A9}" type="slidenum">
              <a:rPr altLang="en-US" lang="en-US">
                <a:uFillTx/>
              </a:rPr>
              <a:pPr/>
              <a:t>19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824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824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0ABCAD6E-4AB3-4676-915C-3A45FC9BA1A8}" type="slidenum">
              <a:rPr altLang="en-US" lang="en-US">
                <a:uFillTx/>
              </a:rPr>
              <a:pPr/>
              <a:t>2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083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08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AE90249-3DA2-472F-9981-4A2970E8E402}" type="slidenum">
              <a:rPr altLang="en-US" lang="en-US">
                <a:uFillTx/>
              </a:rPr>
              <a:pPr/>
              <a:t>20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7926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7926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C9B24D9-79CD-46D3-935E-7ECF31F606CA}" type="slidenum">
              <a:rPr altLang="en-US" lang="en-US">
                <a:uFillTx/>
              </a:rPr>
              <a:pPr/>
              <a:t>21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131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131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E7A1739B-3607-417A-8B56-430D87D1CD39}" type="slidenum">
              <a:rPr altLang="en-US" lang="en-US">
                <a:uFillTx/>
              </a:rPr>
              <a:pPr/>
              <a:t>22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23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233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2E6D8F9F-63E4-438C-ABCF-CCBA6C87B191}" type="slidenum">
              <a:rPr altLang="en-US" lang="en-US">
                <a:uFillTx/>
              </a:rPr>
              <a:pPr/>
              <a:t>23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336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33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EF4B318-6F4E-4B03-8FE6-2C7523BA2A9C}" type="slidenum">
              <a:rPr altLang="en-US" lang="en-US">
                <a:uFillTx/>
              </a:rPr>
              <a:pPr/>
              <a:t>24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438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438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568CCAC-16FD-4663-9035-6B9E1354ED21}" type="slidenum">
              <a:rPr altLang="en-US" lang="en-US">
                <a:uFillTx/>
              </a:rPr>
              <a:pPr/>
              <a:t>25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54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541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E18D39-652A-4504-B160-77A4F4EE605A}" type="slidenum">
              <a:rPr altLang="en-US" lang="en-US">
                <a:uFillTx/>
              </a:rPr>
              <a:pPr/>
              <a:t>26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643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64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540EC62-1EA0-42F2-A693-38B476689163}" type="slidenum">
              <a:rPr altLang="en-US" lang="en-US">
                <a:uFillTx/>
              </a:rPr>
              <a:pPr/>
              <a:t>27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745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745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A545033-6AF1-4044-89B6-0D06F93E9924}" type="slidenum">
              <a:rPr altLang="en-US" lang="en-US">
                <a:uFillTx/>
              </a:rPr>
              <a:pPr/>
              <a:t>28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84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848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D3529BD-6F31-4DF1-8FDA-18AF125B0AC6}" type="slidenum">
              <a:rPr altLang="en-US" lang="en-US">
                <a:uFillTx/>
              </a:rPr>
              <a:pPr/>
              <a:t>29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8950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8950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C516EC4-E070-44D1-A0F9-537EF4BB8FFA}" type="slidenum">
              <a:rPr altLang="en-US" lang="en-US">
                <a:uFillTx/>
              </a:rPr>
              <a:pPr/>
              <a:t>3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185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185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3D7D503-CF7C-4F7E-885B-475D22C3A6E8}" type="slidenum">
              <a:rPr altLang="en-US" lang="en-US">
                <a:uFillTx/>
              </a:rPr>
              <a:pPr/>
              <a:t>30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053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053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4C0E27C-355A-4BE0-997C-4FEA97111921}" type="slidenum">
              <a:rPr altLang="en-US" lang="en-US">
                <a:uFillTx/>
              </a:rPr>
              <a:pPr/>
              <a:t>31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155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155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14D4E27-1A8F-42C5-94DE-E463F7896C6C}" type="slidenum">
              <a:rPr altLang="en-US" lang="en-US">
                <a:uFillTx/>
              </a:rPr>
              <a:pPr/>
              <a:t>32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257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257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E0E9A76-08CD-40FB-828C-CDCB84114972}" type="slidenum">
              <a:rPr altLang="en-US" lang="en-US">
                <a:uFillTx/>
              </a:rPr>
              <a:pPr/>
              <a:t>33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36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360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7D150BE-E5AD-407D-80ED-A7129C6EFBFF}" type="slidenum">
              <a:rPr altLang="en-US" lang="en-US">
                <a:uFillTx/>
              </a:rPr>
              <a:pPr/>
              <a:t>34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46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462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DCB4274-8964-4374-A663-236ECD6B90AB}" type="slidenum">
              <a:rPr altLang="en-US" lang="en-US">
                <a:uFillTx/>
              </a:rPr>
              <a:pPr/>
              <a:t>35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667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667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43E1C73-B87E-46D9-BD9D-E2676F921395}" type="slidenum">
              <a:rPr altLang="en-US" lang="en-US">
                <a:uFillTx/>
              </a:rPr>
              <a:pPr/>
              <a:t>36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769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769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8FBAEEE-0601-40C5-AB8D-60E758F6E770}" type="slidenum">
              <a:rPr altLang="en-US" lang="en-US">
                <a:uFillTx/>
              </a:rPr>
              <a:pPr/>
              <a:t>37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872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872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0362640-CE79-447D-A441-D148EBE83296}" type="slidenum">
              <a:rPr altLang="en-US" lang="en-US">
                <a:uFillTx/>
              </a:rPr>
              <a:pPr/>
              <a:t>38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997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9974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2C99142-E606-4159-B191-3C1F582CFDE6}" type="slidenum">
              <a:rPr altLang="en-US" lang="en-US">
                <a:uFillTx/>
              </a:rPr>
              <a:pPr/>
              <a:t>39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077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077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E8799ED4-B374-4266-9B2E-61CB0A7309C2}" type="slidenum">
              <a:rPr altLang="en-US" lang="en-US">
                <a:uFillTx/>
              </a:rPr>
              <a:pPr/>
              <a:t>4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28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288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34E69FC-C230-496F-B742-CA771383CC64}" type="slidenum">
              <a:rPr altLang="en-US" lang="en-US">
                <a:uFillTx/>
              </a:rPr>
              <a:pPr/>
              <a:t>40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179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179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05DC6AE-1239-4277-94F1-662798FAE395}" type="slidenum">
              <a:rPr altLang="en-US" lang="en-US">
                <a:uFillTx/>
              </a:rPr>
              <a:pPr/>
              <a:t>41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281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281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B740739-8217-4087-8288-41350B2100E8}" type="slidenum">
              <a:rPr altLang="en-US" lang="en-US">
                <a:uFillTx/>
              </a:rPr>
              <a:pPr/>
              <a:t>42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384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384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B0EECCC-364A-4DB0-930E-0A82308454DA}" type="slidenum">
              <a:rPr altLang="en-US" lang="en-US">
                <a:uFillTx/>
              </a:rPr>
              <a:pPr/>
              <a:t>43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486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486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3659F5B-0C8A-4BC3-82BB-A003B7B457D8}" type="slidenum">
              <a:rPr altLang="en-US" lang="en-US">
                <a:uFillTx/>
              </a:rPr>
              <a:pPr/>
              <a:t>44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589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589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92B68D8-B299-4268-BA1D-F46A3F937CE3}" type="slidenum">
              <a:rPr altLang="en-US" lang="en-US">
                <a:uFillTx/>
              </a:rPr>
              <a:pPr/>
              <a:t>45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691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691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269BF6A7-4D56-4681-962F-87F57E74F0BD}" type="slidenum">
              <a:rPr altLang="en-US" lang="en-US">
                <a:uFillTx/>
              </a:rPr>
              <a:pPr/>
              <a:t>46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79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793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43CD4C9-30AD-487C-809C-0AFF6039EA56}" type="slidenum">
              <a:rPr altLang="en-US" lang="en-US">
                <a:uFillTx/>
              </a:rPr>
              <a:pPr/>
              <a:t>47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896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089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642219B-E320-4CC8-98D7-B6C770A6AB7D}" type="slidenum">
              <a:rPr altLang="en-US" lang="en-US">
                <a:uFillTx/>
              </a:rPr>
              <a:pPr/>
              <a:t>48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10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101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2B163F22-C565-4DCF-884B-3D51F80D5C28}" type="slidenum">
              <a:rPr altLang="en-US" lang="en-US">
                <a:uFillTx/>
              </a:rPr>
              <a:pPr/>
              <a:t>49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203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20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C2C9BD1-CA05-4C7B-8286-C990805DDE2B}" type="slidenum">
              <a:rPr altLang="en-US" lang="en-US">
                <a:uFillTx/>
              </a:rPr>
              <a:pPr/>
              <a:t>5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390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390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1170A12-F85C-459B-89A3-862799D351FA}" type="slidenum">
              <a:rPr altLang="en-US" lang="en-US">
                <a:uFillTx/>
              </a:rPr>
              <a:pPr/>
              <a:t>50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305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305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E316E7FD-59B6-4B01-A62C-123E1ADF3AF8}" type="slidenum">
              <a:rPr altLang="en-US" lang="en-US">
                <a:uFillTx/>
              </a:rPr>
              <a:pPr/>
              <a:t>51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40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408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F0548CA-495D-438B-8D69-91C6408EA2EA}" type="slidenum">
              <a:rPr altLang="en-US" lang="en-US">
                <a:uFillTx/>
              </a:rPr>
              <a:pPr/>
              <a:t>52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510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510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19EEB-2AA2-4097-861E-E6A82FCC477A}" type="slidenum">
              <a:rPr altLang="en-US" lang="en-US">
                <a:uFillTx/>
              </a:rPr>
              <a:pPr/>
              <a:t>53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613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613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154410F-99DF-4B46-B7A7-8BD57012EF5E}" type="slidenum">
              <a:rPr altLang="en-US" lang="en-US">
                <a:uFillTx/>
              </a:rPr>
              <a:pPr/>
              <a:t>54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715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715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0BC2C506-5DD5-42F5-B491-011319C9752C}" type="slidenum">
              <a:rPr altLang="en-US" lang="en-US">
                <a:uFillTx/>
              </a:rPr>
              <a:pPr/>
              <a:t>55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817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817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1B7D951-986B-4F89-8932-C6B4E632BC4A}" type="slidenum">
              <a:rPr altLang="en-US" lang="en-US">
                <a:uFillTx/>
              </a:rPr>
              <a:pPr/>
              <a:t>56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92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1920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24C324D4-4321-48CC-A53B-1B5BF569BB8B}" type="slidenum">
              <a:rPr altLang="en-US" lang="en-US">
                <a:uFillTx/>
              </a:rPr>
              <a:pPr/>
              <a:t>57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02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2022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0104624-7DD1-4DA0-A8FA-5C60A3E05543}" type="slidenum">
              <a:rPr altLang="en-US" lang="en-US">
                <a:uFillTx/>
              </a:rPr>
              <a:pPr/>
              <a:t>58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125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2125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2E55208-12F8-4AB5-A896-4E11B06563F6}" type="slidenum">
              <a:rPr altLang="en-US" lang="en-US">
                <a:uFillTx/>
              </a:rPr>
              <a:pPr/>
              <a:t>59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227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2227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3238904-3F7A-4546-A09F-AEA754C818CA}" type="slidenum">
              <a:rPr altLang="en-US" lang="en-US">
                <a:uFillTx/>
              </a:rPr>
              <a:pPr/>
              <a:t>6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493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493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B007DDB-59D1-4DE1-BE3A-B55214EBAC26}" type="slidenum">
              <a:rPr altLang="en-US" lang="en-US">
                <a:uFillTx/>
              </a:rPr>
              <a:pPr/>
              <a:t>60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329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2329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477180E-9660-4D74-91B2-A9783D112E5E}" type="slidenum">
              <a:rPr altLang="en-US" lang="en-US">
                <a:uFillTx/>
              </a:rPr>
              <a:pPr/>
              <a:t>61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432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82432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EF93BE04-3613-4DE8-9BC8-5CDF14A598B3}" type="slidenum">
              <a:rPr altLang="en-US" lang="en-US">
                <a:uFillTx/>
              </a:rPr>
              <a:pPr/>
              <a:t>7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595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595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50AE11F-8E93-4C61-A547-D66F88B6DE39}" type="slidenum">
              <a:rPr altLang="en-US" lang="en-US">
                <a:uFillTx/>
              </a:rPr>
              <a:pPr/>
              <a:t>8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697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697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19FC265-7957-43DB-A90B-3B475665042E}" type="slidenum">
              <a:rPr altLang="en-US" lang="en-US">
                <a:uFillTx/>
              </a:rPr>
              <a:pPr/>
              <a:t>9</a:t>
            </a:fld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680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76800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0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1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2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3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4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5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6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7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8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9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0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11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2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3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4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5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6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7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8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9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20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21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22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3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4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5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6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7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8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9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30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1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2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3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4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5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6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7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8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9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0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1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2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3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4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45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46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47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48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49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50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51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52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53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54.xml.rels><?xml version="1.0" standalone="yes" ?><Relationships xmlns="http://schemas.openxmlformats.org/package/2006/relationships"><Relationship Id="rId1" Target="../slideMasters/slideMaster14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6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7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8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9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0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1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2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3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4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5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6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7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8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9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0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1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2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3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4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5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6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7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8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9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0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1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2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3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4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5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6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57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58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59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0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1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2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3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4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5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6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7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68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69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0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1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2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3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4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5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6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7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8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79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0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1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2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3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4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5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6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7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8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9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0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1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2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3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4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5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6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7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8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9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314450"/>
            <a:ext cx="2173287" cy="58404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314450"/>
            <a:ext cx="6370638" cy="58404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2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3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4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31445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31445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5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314450"/>
            <a:ext cx="2173287" cy="58404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314450"/>
            <a:ext cx="6370638" cy="58404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386715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825625"/>
            <a:ext cx="386715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023100" y="1825625"/>
            <a:ext cx="2130425" cy="53292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6242050" cy="53292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31445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31445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31445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31445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314450"/>
            <a:ext cx="2173287" cy="58404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314450"/>
            <a:ext cx="6370638" cy="58404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386715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825625"/>
            <a:ext cx="386715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023100" y="1825625"/>
            <a:ext cx="2130425" cy="53292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650" y="1825625"/>
            <a:ext cx="6242050" cy="53292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122363"/>
            <a:ext cx="6858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3602038"/>
            <a:ext cx="6858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1709738"/>
            <a:ext cx="78867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3888" y="4589463"/>
            <a:ext cx="78867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uFillTx/>
              </a:defRPr>
            </a:lvl1pPr>
            <a:lvl2pPr indent="0" marL="457200">
              <a:buNone/>
              <a:defRPr sz="2000">
                <a:uFillTx/>
              </a:defRPr>
            </a:lvl2pPr>
            <a:lvl3pPr indent="0" marL="914400">
              <a:buNone/>
              <a:defRPr sz="1800">
                <a:uFillTx/>
              </a:defRPr>
            </a:lvl3pPr>
            <a:lvl4pPr indent="0" marL="1371600">
              <a:buNone/>
              <a:defRPr sz="1600">
                <a:uFillTx/>
              </a:defRPr>
            </a:lvl4pPr>
            <a:lvl5pPr indent="0" marL="1828800">
              <a:buNone/>
              <a:defRPr sz="1600">
                <a:uFillTx/>
              </a:defRPr>
            </a:lvl5pPr>
            <a:lvl6pPr indent="0" marL="2286000">
              <a:buNone/>
              <a:defRPr sz="1600">
                <a:uFillTx/>
              </a:defRPr>
            </a:lvl6pPr>
            <a:lvl7pPr indent="0" marL="2743200">
              <a:buNone/>
              <a:defRPr sz="1600">
                <a:uFillTx/>
              </a:defRPr>
            </a:lvl7pPr>
            <a:lvl8pPr indent="0" marL="3200400">
              <a:buNone/>
              <a:defRPr sz="1600">
                <a:uFillTx/>
              </a:defRPr>
            </a:lvl8pPr>
            <a:lvl9pPr indent="0" marL="365760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524000"/>
            <a:ext cx="4038600" cy="3763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365125"/>
            <a:ext cx="78867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1681163"/>
            <a:ext cx="386873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505075"/>
            <a:ext cx="386873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1681163"/>
            <a:ext cx="38877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29150" y="2505075"/>
            <a:ext cx="38877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457200"/>
            <a:ext cx="2949575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7788" y="987425"/>
            <a:ext cx="462915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0238" y="2057400"/>
            <a:ext cx="2949575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238" y="1524000"/>
            <a:ext cx="2173287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24000"/>
            <a:ext cx="6370638" cy="56308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2.png" Type="http://schemas.openxmlformats.org/officeDocument/2006/relationships/image"></Relationship><Relationship Id="rId3" Target="../media/image3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slide2.xml" Type="http://schemas.openxmlformats.org/officeDocument/2006/relationships/slide"></Relationship><Relationship Id="rId10" Target="../media/image9.png" Type="http://schemas.openxmlformats.org/officeDocument/2006/relationships/image"></Relationship><Relationship Id="rId11" Target="http://connected.mcgraw-hill.com/" TargetMode="External" Type="http://schemas.openxmlformats.org/officeDocument/2006/relationships/hyperlink"></Relationship><Relationship Id="rId12" Target="../media/image10.png" Type="http://schemas.openxmlformats.org/officeDocument/2006/relationships/image"></Relationship><Relationship Id="rId13" Target="../slideLayouts/slideLayout1.xml" Type="http://schemas.openxmlformats.org/officeDocument/2006/relationships/slideLayout"></Relationship><Relationship Id="rId14" Target="../slideLayouts/slideLayout2.xml" Type="http://schemas.openxmlformats.org/officeDocument/2006/relationships/slideLayout"></Relationship><Relationship Id="rId15" Target="../slideLayouts/slideLayout3.xml" Type="http://schemas.openxmlformats.org/officeDocument/2006/relationships/slideLayout"></Relationship><Relationship Id="rId16" Target="../slideLayouts/slideLayout4.xml" Type="http://schemas.openxmlformats.org/officeDocument/2006/relationships/slideLayout"></Relationship><Relationship Id="rId17" Target="../slideLayouts/slideLayout5.xml" Type="http://schemas.openxmlformats.org/officeDocument/2006/relationships/slideLayout"></Relationship><Relationship Id="rId18" Target="../slideLayouts/slideLayout6.xml" Type="http://schemas.openxmlformats.org/officeDocument/2006/relationships/slideLayout"></Relationship><Relationship Id="rId19" Target="../slideLayouts/slideLayout7.xml" Type="http://schemas.openxmlformats.org/officeDocument/2006/relationships/slideLayout"></Relationship><Relationship Id="rId20" Target="../slideLayouts/slideLayout8.xml" Type="http://schemas.openxmlformats.org/officeDocument/2006/relationships/slideLayout"></Relationship><Relationship Id="rId21" Target="../slideLayouts/slideLayout9.xml" Type="http://schemas.openxmlformats.org/officeDocument/2006/relationships/slideLayout"></Relationship><Relationship Id="rId22" Target="../slideLayouts/slideLayout10.xml" Type="http://schemas.openxmlformats.org/officeDocument/2006/relationships/slideLayout"></Relationship><Relationship Id="rId23" Target="../slideLayouts/slideLayout11.xml" Type="http://schemas.openxmlformats.org/officeDocument/2006/relationships/slideLayout"></Relationship><Relationship Id="rId24" Target="../theme/theme1.xml" Type="http://schemas.openxmlformats.org/officeDocument/2006/relationships/theme"></Relationship></Relationships>
</file>

<file path=ppt/slideMasters/_rels/slideMaster10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15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slide2.xml" Type="http://schemas.openxmlformats.org/officeDocument/2006/relationships/slide"></Relationship><Relationship Id="rId10" Target="../media/image9.png" Type="http://schemas.openxmlformats.org/officeDocument/2006/relationships/image"></Relationship><Relationship Id="rId11" Target="http://connected.mcgraw-hill.com/" TargetMode="External" Type="http://schemas.openxmlformats.org/officeDocument/2006/relationships/hyperlink"></Relationship><Relationship Id="rId12" Target="../media/image10.png" Type="http://schemas.openxmlformats.org/officeDocument/2006/relationships/image"></Relationship><Relationship Id="rId13" Target="../slideLayouts/slideLayout100.xml" Type="http://schemas.openxmlformats.org/officeDocument/2006/relationships/slideLayout"></Relationship><Relationship Id="rId14" Target="../slideLayouts/slideLayout101.xml" Type="http://schemas.openxmlformats.org/officeDocument/2006/relationships/slideLayout"></Relationship><Relationship Id="rId15" Target="../slideLayouts/slideLayout102.xml" Type="http://schemas.openxmlformats.org/officeDocument/2006/relationships/slideLayout"></Relationship><Relationship Id="rId16" Target="../slideLayouts/slideLayout103.xml" Type="http://schemas.openxmlformats.org/officeDocument/2006/relationships/slideLayout"></Relationship><Relationship Id="rId17" Target="../slideLayouts/slideLayout104.xml" Type="http://schemas.openxmlformats.org/officeDocument/2006/relationships/slideLayout"></Relationship><Relationship Id="rId18" Target="../slideLayouts/slideLayout105.xml" Type="http://schemas.openxmlformats.org/officeDocument/2006/relationships/slideLayout"></Relationship><Relationship Id="rId19" Target="../slideLayouts/slideLayout106.xml" Type="http://schemas.openxmlformats.org/officeDocument/2006/relationships/slideLayout"></Relationship><Relationship Id="rId20" Target="../slideLayouts/slideLayout107.xml" Type="http://schemas.openxmlformats.org/officeDocument/2006/relationships/slideLayout"></Relationship><Relationship Id="rId21" Target="../slideLayouts/slideLayout108.xml" Type="http://schemas.openxmlformats.org/officeDocument/2006/relationships/slideLayout"></Relationship><Relationship Id="rId22" Target="../slideLayouts/slideLayout109.xml" Type="http://schemas.openxmlformats.org/officeDocument/2006/relationships/slideLayout"></Relationship><Relationship Id="rId23" Target="../slideLayouts/slideLayout110.xml" Type="http://schemas.openxmlformats.org/officeDocument/2006/relationships/slideLayout"></Relationship><Relationship Id="rId24" Target="../theme/theme10.xml" Type="http://schemas.openxmlformats.org/officeDocument/2006/relationships/theme"></Relationship></Relationships>
</file>

<file path=ppt/slideMasters/_rels/slideMaster11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16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http://connected.mcgraw-hill.com/" TargetMode="External" Type="http://schemas.openxmlformats.org/officeDocument/2006/relationships/hyperlink"></Relationship><Relationship Id="rId11" Target="../media/image10.png" Type="http://schemas.openxmlformats.org/officeDocument/2006/relationships/image"></Relationship><Relationship Id="rId12" Target="slide49.xml" Type="http://schemas.openxmlformats.org/officeDocument/2006/relationships/slide"></Relationship><Relationship Id="rId13" Target="../media/image17.png" Type="http://schemas.openxmlformats.org/officeDocument/2006/relationships/image"></Relationship><Relationship Id="rId14" Target="../slideLayouts/slideLayout111.xml" Type="http://schemas.openxmlformats.org/officeDocument/2006/relationships/slideLayout"></Relationship><Relationship Id="rId15" Target="../slideLayouts/slideLayout112.xml" Type="http://schemas.openxmlformats.org/officeDocument/2006/relationships/slideLayout"></Relationship><Relationship Id="rId16" Target="../slideLayouts/slideLayout113.xml" Type="http://schemas.openxmlformats.org/officeDocument/2006/relationships/slideLayout"></Relationship><Relationship Id="rId17" Target="../slideLayouts/slideLayout114.xml" Type="http://schemas.openxmlformats.org/officeDocument/2006/relationships/slideLayout"></Relationship><Relationship Id="rId18" Target="../slideLayouts/slideLayout115.xml" Type="http://schemas.openxmlformats.org/officeDocument/2006/relationships/slideLayout"></Relationship><Relationship Id="rId19" Target="../slideLayouts/slideLayout116.xml" Type="http://schemas.openxmlformats.org/officeDocument/2006/relationships/slideLayout"></Relationship><Relationship Id="rId20" Target="../slideLayouts/slideLayout117.xml" Type="http://schemas.openxmlformats.org/officeDocument/2006/relationships/slideLayout"></Relationship><Relationship Id="rId21" Target="../slideLayouts/slideLayout118.xml" Type="http://schemas.openxmlformats.org/officeDocument/2006/relationships/slideLayout"></Relationship><Relationship Id="rId22" Target="../slideLayouts/slideLayout119.xml" Type="http://schemas.openxmlformats.org/officeDocument/2006/relationships/slideLayout"></Relationship><Relationship Id="rId23" Target="../slideLayouts/slideLayout120.xml" Type="http://schemas.openxmlformats.org/officeDocument/2006/relationships/slideLayout"></Relationship><Relationship Id="rId24" Target="../slideLayouts/slideLayout121.xml" Type="http://schemas.openxmlformats.org/officeDocument/2006/relationships/slideLayout"></Relationship><Relationship Id="rId25" Target="../theme/theme11.xml" Type="http://schemas.openxmlformats.org/officeDocument/2006/relationships/theme"></Relationship></Relationships>
</file>

<file path=ppt/slideMasters/_rels/slideMaster12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16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slide2.xml" Type="http://schemas.openxmlformats.org/officeDocument/2006/relationships/slide"></Relationship><Relationship Id="rId10" Target="../media/image9.png" Type="http://schemas.openxmlformats.org/officeDocument/2006/relationships/image"></Relationship><Relationship Id="rId11" Target="http://connected.mcgraw-hill.com/" TargetMode="External" Type="http://schemas.openxmlformats.org/officeDocument/2006/relationships/hyperlink"></Relationship><Relationship Id="rId12" Target="../media/image10.png" Type="http://schemas.openxmlformats.org/officeDocument/2006/relationships/image"></Relationship><Relationship Id="rId13" Target="../slideLayouts/slideLayout122.xml" Type="http://schemas.openxmlformats.org/officeDocument/2006/relationships/slideLayout"></Relationship><Relationship Id="rId14" Target="../slideLayouts/slideLayout123.xml" Type="http://schemas.openxmlformats.org/officeDocument/2006/relationships/slideLayout"></Relationship><Relationship Id="rId15" Target="../slideLayouts/slideLayout124.xml" Type="http://schemas.openxmlformats.org/officeDocument/2006/relationships/slideLayout"></Relationship><Relationship Id="rId16" Target="../slideLayouts/slideLayout125.xml" Type="http://schemas.openxmlformats.org/officeDocument/2006/relationships/slideLayout"></Relationship><Relationship Id="rId17" Target="../slideLayouts/slideLayout126.xml" Type="http://schemas.openxmlformats.org/officeDocument/2006/relationships/slideLayout"></Relationship><Relationship Id="rId18" Target="../slideLayouts/slideLayout127.xml" Type="http://schemas.openxmlformats.org/officeDocument/2006/relationships/slideLayout"></Relationship><Relationship Id="rId19" Target="../slideLayouts/slideLayout128.xml" Type="http://schemas.openxmlformats.org/officeDocument/2006/relationships/slideLayout"></Relationship><Relationship Id="rId20" Target="../slideLayouts/slideLayout129.xml" Type="http://schemas.openxmlformats.org/officeDocument/2006/relationships/slideLayout"></Relationship><Relationship Id="rId21" Target="../slideLayouts/slideLayout130.xml" Type="http://schemas.openxmlformats.org/officeDocument/2006/relationships/slideLayout"></Relationship><Relationship Id="rId22" Target="../slideLayouts/slideLayout131.xml" Type="http://schemas.openxmlformats.org/officeDocument/2006/relationships/slideLayout"></Relationship><Relationship Id="rId23" Target="../slideLayouts/slideLayout132.xml" Type="http://schemas.openxmlformats.org/officeDocument/2006/relationships/slideLayout"></Relationship><Relationship Id="rId24" Target="../theme/theme12.xml" Type="http://schemas.openxmlformats.org/officeDocument/2006/relationships/theme"></Relationship></Relationships>
</file>

<file path=ppt/slideMasters/_rels/slideMaster13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16.png" Type="http://schemas.openxmlformats.org/officeDocument/2006/relationships/image"></Relationship><Relationship Id="rId4" Target="../media/image2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http://connected.mcgraw-hill.com/" TargetMode="External" Type="http://schemas.openxmlformats.org/officeDocument/2006/relationships/hyperlink"></Relationship><Relationship Id="rId11" Target="../media/image10.png" Type="http://schemas.openxmlformats.org/officeDocument/2006/relationships/image"></Relationship><Relationship Id="rId12" Target="slide49.xml" Type="http://schemas.openxmlformats.org/officeDocument/2006/relationships/slide"></Relationship><Relationship Id="rId13" Target="../media/image17.png" Type="http://schemas.openxmlformats.org/officeDocument/2006/relationships/image"></Relationship><Relationship Id="rId14" Target="../slideLayouts/slideLayout133.xml" Type="http://schemas.openxmlformats.org/officeDocument/2006/relationships/slideLayout"></Relationship><Relationship Id="rId15" Target="../slideLayouts/slideLayout134.xml" Type="http://schemas.openxmlformats.org/officeDocument/2006/relationships/slideLayout"></Relationship><Relationship Id="rId16" Target="../slideLayouts/slideLayout135.xml" Type="http://schemas.openxmlformats.org/officeDocument/2006/relationships/slideLayout"></Relationship><Relationship Id="rId17" Target="../slideLayouts/slideLayout136.xml" Type="http://schemas.openxmlformats.org/officeDocument/2006/relationships/slideLayout"></Relationship><Relationship Id="rId18" Target="../slideLayouts/slideLayout137.xml" Type="http://schemas.openxmlformats.org/officeDocument/2006/relationships/slideLayout"></Relationship><Relationship Id="rId19" Target="../slideLayouts/slideLayout138.xml" Type="http://schemas.openxmlformats.org/officeDocument/2006/relationships/slideLayout"></Relationship><Relationship Id="rId20" Target="../slideLayouts/slideLayout139.xml" Type="http://schemas.openxmlformats.org/officeDocument/2006/relationships/slideLayout"></Relationship><Relationship Id="rId21" Target="../slideLayouts/slideLayout140.xml" Type="http://schemas.openxmlformats.org/officeDocument/2006/relationships/slideLayout"></Relationship><Relationship Id="rId22" Target="../slideLayouts/slideLayout141.xml" Type="http://schemas.openxmlformats.org/officeDocument/2006/relationships/slideLayout"></Relationship><Relationship Id="rId23" Target="../slideLayouts/slideLayout142.xml" Type="http://schemas.openxmlformats.org/officeDocument/2006/relationships/slideLayout"></Relationship><Relationship Id="rId24" Target="../slideLayouts/slideLayout143.xml" Type="http://schemas.openxmlformats.org/officeDocument/2006/relationships/slideLayout"></Relationship><Relationship Id="rId25" Target="../theme/theme13.xml" Type="http://schemas.openxmlformats.org/officeDocument/2006/relationships/theme"></Relationship></Relationships>
</file>

<file path=ppt/slideMasters/_rels/slideMaster14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16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http://connected.mcgraw-hill.com/" TargetMode="External" Type="http://schemas.openxmlformats.org/officeDocument/2006/relationships/hyperlink"></Relationship><Relationship Id="rId10" Target="../media/image10.png" Type="http://schemas.openxmlformats.org/officeDocument/2006/relationships/image"></Relationship><Relationship Id="rId11" Target="slide49.xml" Type="http://schemas.openxmlformats.org/officeDocument/2006/relationships/slide"></Relationship><Relationship Id="rId12" Target="../media/image17.png" Type="http://schemas.openxmlformats.org/officeDocument/2006/relationships/image"></Relationship><Relationship Id="rId13" Target="../slideLayouts/slideLayout144.xml" Type="http://schemas.openxmlformats.org/officeDocument/2006/relationships/slideLayout"></Relationship><Relationship Id="rId14" Target="../slideLayouts/slideLayout145.xml" Type="http://schemas.openxmlformats.org/officeDocument/2006/relationships/slideLayout"></Relationship><Relationship Id="rId15" Target="../slideLayouts/slideLayout146.xml" Type="http://schemas.openxmlformats.org/officeDocument/2006/relationships/slideLayout"></Relationship><Relationship Id="rId16" Target="../slideLayouts/slideLayout147.xml" Type="http://schemas.openxmlformats.org/officeDocument/2006/relationships/slideLayout"></Relationship><Relationship Id="rId17" Target="../slideLayouts/slideLayout148.xml" Type="http://schemas.openxmlformats.org/officeDocument/2006/relationships/slideLayout"></Relationship><Relationship Id="rId18" Target="../slideLayouts/slideLayout149.xml" Type="http://schemas.openxmlformats.org/officeDocument/2006/relationships/slideLayout"></Relationship><Relationship Id="rId19" Target="../slideLayouts/slideLayout150.xml" Type="http://schemas.openxmlformats.org/officeDocument/2006/relationships/slideLayout"></Relationship><Relationship Id="rId20" Target="../slideLayouts/slideLayout151.xml" Type="http://schemas.openxmlformats.org/officeDocument/2006/relationships/slideLayout"></Relationship><Relationship Id="rId21" Target="../slideLayouts/slideLayout152.xml" Type="http://schemas.openxmlformats.org/officeDocument/2006/relationships/slideLayout"></Relationship><Relationship Id="rId22" Target="../slideLayouts/slideLayout153.xml" Type="http://schemas.openxmlformats.org/officeDocument/2006/relationships/slideLayout"></Relationship><Relationship Id="rId23" Target="../slideLayouts/slideLayout154.xml" Type="http://schemas.openxmlformats.org/officeDocument/2006/relationships/slideLayout"></Relationship><Relationship Id="rId24" Target="../theme/theme14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3.png" Type="http://schemas.openxmlformats.org/officeDocument/2006/relationships/image"></Relationship><Relationship Id="rId4" Target="../media/image2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slide2.xml" Type="http://schemas.openxmlformats.org/officeDocument/2006/relationships/slide"></Relationship><Relationship Id="rId11" Target="../media/image9.png" Type="http://schemas.openxmlformats.org/officeDocument/2006/relationships/image"></Relationship><Relationship Id="rId12" Target="http://connected.mcgraw-hill.com/" TargetMode="External" Type="http://schemas.openxmlformats.org/officeDocument/2006/relationships/hyperlink"></Relationship><Relationship Id="rId13" Target="../media/image10.png" Type="http://schemas.openxmlformats.org/officeDocument/2006/relationships/image"></Relationship><Relationship Id="rId14" Target="../slideLayouts/slideLayout12.xml" Type="http://schemas.openxmlformats.org/officeDocument/2006/relationships/slideLayout"></Relationship><Relationship Id="rId15" Target="../slideLayouts/slideLayout13.xml" Type="http://schemas.openxmlformats.org/officeDocument/2006/relationships/slideLayout"></Relationship><Relationship Id="rId16" Target="../slideLayouts/slideLayout14.xml" Type="http://schemas.openxmlformats.org/officeDocument/2006/relationships/slideLayout"></Relationship><Relationship Id="rId17" Target="../slideLayouts/slideLayout15.xml" Type="http://schemas.openxmlformats.org/officeDocument/2006/relationships/slideLayout"></Relationship><Relationship Id="rId18" Target="../slideLayouts/slideLayout16.xml" Type="http://schemas.openxmlformats.org/officeDocument/2006/relationships/slideLayout"></Relationship><Relationship Id="rId19" Target="../slideLayouts/slideLayout17.xml" Type="http://schemas.openxmlformats.org/officeDocument/2006/relationships/slideLayout"></Relationship><Relationship Id="rId20" Target="../slideLayouts/slideLayout18.xml" Type="http://schemas.openxmlformats.org/officeDocument/2006/relationships/slideLayout"></Relationship><Relationship Id="rId21" Target="../slideLayouts/slideLayout19.xml" Type="http://schemas.openxmlformats.org/officeDocument/2006/relationships/slideLayout"></Relationship><Relationship Id="rId22" Target="../slideLayouts/slideLayout20.xml" Type="http://schemas.openxmlformats.org/officeDocument/2006/relationships/slideLayout"></Relationship><Relationship Id="rId23" Target="../slideLayouts/slideLayout21.xml" Type="http://schemas.openxmlformats.org/officeDocument/2006/relationships/slideLayout"></Relationship><Relationship Id="rId24" Target="../slideLayouts/slideLayout22.xml" Type="http://schemas.openxmlformats.org/officeDocument/2006/relationships/slideLayout"></Relationship><Relationship Id="rId25" Target="../theme/theme2.xml" Type="http://schemas.openxmlformats.org/officeDocument/2006/relationships/theme"></Relationship></Relationships>
</file>

<file path=ppt/slideMasters/_rels/slideMaster3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12.png" Type="http://schemas.openxmlformats.org/officeDocument/2006/relationships/image"></Relationship><Relationship Id="rId4" Target="../media/image2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slide2.xml" Type="http://schemas.openxmlformats.org/officeDocument/2006/relationships/slide"></Relationship><Relationship Id="rId11" Target="../media/image9.png" Type="http://schemas.openxmlformats.org/officeDocument/2006/relationships/image"></Relationship><Relationship Id="rId12" Target="http://connected.mcgraw-hill.com/" TargetMode="External" Type="http://schemas.openxmlformats.org/officeDocument/2006/relationships/hyperlink"></Relationship><Relationship Id="rId13" Target="../media/image10.png" Type="http://schemas.openxmlformats.org/officeDocument/2006/relationships/image"></Relationship><Relationship Id="rId14" Target="../slideLayouts/slideLayout23.xml" Type="http://schemas.openxmlformats.org/officeDocument/2006/relationships/slideLayout"></Relationship><Relationship Id="rId15" Target="../slideLayouts/slideLayout24.xml" Type="http://schemas.openxmlformats.org/officeDocument/2006/relationships/slideLayout"></Relationship><Relationship Id="rId16" Target="../slideLayouts/slideLayout25.xml" Type="http://schemas.openxmlformats.org/officeDocument/2006/relationships/slideLayout"></Relationship><Relationship Id="rId17" Target="../slideLayouts/slideLayout26.xml" Type="http://schemas.openxmlformats.org/officeDocument/2006/relationships/slideLayout"></Relationship><Relationship Id="rId18" Target="../slideLayouts/slideLayout27.xml" Type="http://schemas.openxmlformats.org/officeDocument/2006/relationships/slideLayout"></Relationship><Relationship Id="rId19" Target="../slideLayouts/slideLayout28.xml" Type="http://schemas.openxmlformats.org/officeDocument/2006/relationships/slideLayout"></Relationship><Relationship Id="rId20" Target="../slideLayouts/slideLayout29.xml" Type="http://schemas.openxmlformats.org/officeDocument/2006/relationships/slideLayout"></Relationship><Relationship Id="rId21" Target="../slideLayouts/slideLayout30.xml" Type="http://schemas.openxmlformats.org/officeDocument/2006/relationships/slideLayout"></Relationship><Relationship Id="rId22" Target="../slideLayouts/slideLayout31.xml" Type="http://schemas.openxmlformats.org/officeDocument/2006/relationships/slideLayout"></Relationship><Relationship Id="rId23" Target="../slideLayouts/slideLayout32.xml" Type="http://schemas.openxmlformats.org/officeDocument/2006/relationships/slideLayout"></Relationship><Relationship Id="rId24" Target="../slideLayouts/slideLayout33.xml" Type="http://schemas.openxmlformats.org/officeDocument/2006/relationships/slideLayout"></Relationship><Relationship Id="rId25" Target="../theme/theme3.xml" Type="http://schemas.openxmlformats.org/officeDocument/2006/relationships/theme"></Relationship></Relationships>
</file>

<file path=ppt/slideMasters/_rels/slideMaster4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12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slide2.xml" Type="http://schemas.openxmlformats.org/officeDocument/2006/relationships/slide"></Relationship><Relationship Id="rId10" Target="../media/image9.png" Type="http://schemas.openxmlformats.org/officeDocument/2006/relationships/image"></Relationship><Relationship Id="rId11" Target="http://connected.mcgraw-hill.com/" TargetMode="External" Type="http://schemas.openxmlformats.org/officeDocument/2006/relationships/hyperlink"></Relationship><Relationship Id="rId12" Target="../media/image10.png" Type="http://schemas.openxmlformats.org/officeDocument/2006/relationships/image"></Relationship><Relationship Id="rId13" Target="../slideLayouts/slideLayout34.xml" Type="http://schemas.openxmlformats.org/officeDocument/2006/relationships/slideLayout"></Relationship><Relationship Id="rId14" Target="../slideLayouts/slideLayout35.xml" Type="http://schemas.openxmlformats.org/officeDocument/2006/relationships/slideLayout"></Relationship><Relationship Id="rId15" Target="../slideLayouts/slideLayout36.xml" Type="http://schemas.openxmlformats.org/officeDocument/2006/relationships/slideLayout"></Relationship><Relationship Id="rId16" Target="../slideLayouts/slideLayout37.xml" Type="http://schemas.openxmlformats.org/officeDocument/2006/relationships/slideLayout"></Relationship><Relationship Id="rId17" Target="../slideLayouts/slideLayout38.xml" Type="http://schemas.openxmlformats.org/officeDocument/2006/relationships/slideLayout"></Relationship><Relationship Id="rId18" Target="../slideLayouts/slideLayout39.xml" Type="http://schemas.openxmlformats.org/officeDocument/2006/relationships/slideLayout"></Relationship><Relationship Id="rId19" Target="../slideLayouts/slideLayout40.xml" Type="http://schemas.openxmlformats.org/officeDocument/2006/relationships/slideLayout"></Relationship><Relationship Id="rId20" Target="../slideLayouts/slideLayout41.xml" Type="http://schemas.openxmlformats.org/officeDocument/2006/relationships/slideLayout"></Relationship><Relationship Id="rId21" Target="../slideLayouts/slideLayout42.xml" Type="http://schemas.openxmlformats.org/officeDocument/2006/relationships/slideLayout"></Relationship><Relationship Id="rId22" Target="../slideLayouts/slideLayout43.xml" Type="http://schemas.openxmlformats.org/officeDocument/2006/relationships/slideLayout"></Relationship><Relationship Id="rId23" Target="../slideLayouts/slideLayout44.xml" Type="http://schemas.openxmlformats.org/officeDocument/2006/relationships/slideLayout"></Relationship><Relationship Id="rId24" Target="../theme/theme4.xml" Type="http://schemas.openxmlformats.org/officeDocument/2006/relationships/theme"></Relationship></Relationships>
</file>

<file path=ppt/slideMasters/_rels/slideMaster5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13.png" Type="http://schemas.openxmlformats.org/officeDocument/2006/relationships/image"></Relationship><Relationship Id="rId4" Target="../media/image2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slide2.xml" Type="http://schemas.openxmlformats.org/officeDocument/2006/relationships/slide"></Relationship><Relationship Id="rId11" Target="../media/image9.png" Type="http://schemas.openxmlformats.org/officeDocument/2006/relationships/image"></Relationship><Relationship Id="rId12" Target="http://connected.mcgraw-hill.com/" TargetMode="External" Type="http://schemas.openxmlformats.org/officeDocument/2006/relationships/hyperlink"></Relationship><Relationship Id="rId13" Target="../media/image10.png" Type="http://schemas.openxmlformats.org/officeDocument/2006/relationships/image"></Relationship><Relationship Id="rId14" Target="../slideLayouts/slideLayout45.xml" Type="http://schemas.openxmlformats.org/officeDocument/2006/relationships/slideLayout"></Relationship><Relationship Id="rId15" Target="../slideLayouts/slideLayout46.xml" Type="http://schemas.openxmlformats.org/officeDocument/2006/relationships/slideLayout"></Relationship><Relationship Id="rId16" Target="../slideLayouts/slideLayout47.xml" Type="http://schemas.openxmlformats.org/officeDocument/2006/relationships/slideLayout"></Relationship><Relationship Id="rId17" Target="../slideLayouts/slideLayout48.xml" Type="http://schemas.openxmlformats.org/officeDocument/2006/relationships/slideLayout"></Relationship><Relationship Id="rId18" Target="../slideLayouts/slideLayout49.xml" Type="http://schemas.openxmlformats.org/officeDocument/2006/relationships/slideLayout"></Relationship><Relationship Id="rId19" Target="../slideLayouts/slideLayout50.xml" Type="http://schemas.openxmlformats.org/officeDocument/2006/relationships/slideLayout"></Relationship><Relationship Id="rId20" Target="../slideLayouts/slideLayout51.xml" Type="http://schemas.openxmlformats.org/officeDocument/2006/relationships/slideLayout"></Relationship><Relationship Id="rId21" Target="../slideLayouts/slideLayout52.xml" Type="http://schemas.openxmlformats.org/officeDocument/2006/relationships/slideLayout"></Relationship><Relationship Id="rId22" Target="../slideLayouts/slideLayout53.xml" Type="http://schemas.openxmlformats.org/officeDocument/2006/relationships/slideLayout"></Relationship><Relationship Id="rId23" Target="../slideLayouts/slideLayout54.xml" Type="http://schemas.openxmlformats.org/officeDocument/2006/relationships/slideLayout"></Relationship><Relationship Id="rId24" Target="../slideLayouts/slideLayout55.xml" Type="http://schemas.openxmlformats.org/officeDocument/2006/relationships/slideLayout"></Relationship><Relationship Id="rId25" Target="../theme/theme5.xml" Type="http://schemas.openxmlformats.org/officeDocument/2006/relationships/theme"></Relationship></Relationships>
</file>

<file path=ppt/slideMasters/_rels/slideMaster6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13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slide2.xml" Type="http://schemas.openxmlformats.org/officeDocument/2006/relationships/slide"></Relationship><Relationship Id="rId10" Target="../media/image9.png" Type="http://schemas.openxmlformats.org/officeDocument/2006/relationships/image"></Relationship><Relationship Id="rId11" Target="http://connected.mcgraw-hill.com/" TargetMode="External" Type="http://schemas.openxmlformats.org/officeDocument/2006/relationships/hyperlink"></Relationship><Relationship Id="rId12" Target="../media/image10.png" Type="http://schemas.openxmlformats.org/officeDocument/2006/relationships/image"></Relationship><Relationship Id="rId13" Target="../slideLayouts/slideLayout56.xml" Type="http://schemas.openxmlformats.org/officeDocument/2006/relationships/slideLayout"></Relationship><Relationship Id="rId14" Target="../slideLayouts/slideLayout57.xml" Type="http://schemas.openxmlformats.org/officeDocument/2006/relationships/slideLayout"></Relationship><Relationship Id="rId15" Target="../slideLayouts/slideLayout58.xml" Type="http://schemas.openxmlformats.org/officeDocument/2006/relationships/slideLayout"></Relationship><Relationship Id="rId16" Target="../slideLayouts/slideLayout59.xml" Type="http://schemas.openxmlformats.org/officeDocument/2006/relationships/slideLayout"></Relationship><Relationship Id="rId17" Target="../slideLayouts/slideLayout60.xml" Type="http://schemas.openxmlformats.org/officeDocument/2006/relationships/slideLayout"></Relationship><Relationship Id="rId18" Target="../slideLayouts/slideLayout61.xml" Type="http://schemas.openxmlformats.org/officeDocument/2006/relationships/slideLayout"></Relationship><Relationship Id="rId19" Target="../slideLayouts/slideLayout62.xml" Type="http://schemas.openxmlformats.org/officeDocument/2006/relationships/slideLayout"></Relationship><Relationship Id="rId20" Target="../slideLayouts/slideLayout63.xml" Type="http://schemas.openxmlformats.org/officeDocument/2006/relationships/slideLayout"></Relationship><Relationship Id="rId21" Target="../slideLayouts/slideLayout64.xml" Type="http://schemas.openxmlformats.org/officeDocument/2006/relationships/slideLayout"></Relationship><Relationship Id="rId22" Target="../slideLayouts/slideLayout65.xml" Type="http://schemas.openxmlformats.org/officeDocument/2006/relationships/slideLayout"></Relationship><Relationship Id="rId23" Target="../slideLayouts/slideLayout66.xml" Type="http://schemas.openxmlformats.org/officeDocument/2006/relationships/slideLayout"></Relationship><Relationship Id="rId24" Target="../theme/theme6.xml" Type="http://schemas.openxmlformats.org/officeDocument/2006/relationships/theme"></Relationship></Relationships>
</file>

<file path=ppt/slideMasters/_rels/slideMaster7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14.png" Type="http://schemas.openxmlformats.org/officeDocument/2006/relationships/image"></Relationship><Relationship Id="rId4" Target="../media/image2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slide2.xml" Type="http://schemas.openxmlformats.org/officeDocument/2006/relationships/slide"></Relationship><Relationship Id="rId11" Target="../media/image9.png" Type="http://schemas.openxmlformats.org/officeDocument/2006/relationships/image"></Relationship><Relationship Id="rId12" Target="http://connected.mcgraw-hill.com/" TargetMode="External" Type="http://schemas.openxmlformats.org/officeDocument/2006/relationships/hyperlink"></Relationship><Relationship Id="rId13" Target="../media/image10.png" Type="http://schemas.openxmlformats.org/officeDocument/2006/relationships/image"></Relationship><Relationship Id="rId14" Target="../slideLayouts/slideLayout67.xml" Type="http://schemas.openxmlformats.org/officeDocument/2006/relationships/slideLayout"></Relationship><Relationship Id="rId15" Target="../slideLayouts/slideLayout68.xml" Type="http://schemas.openxmlformats.org/officeDocument/2006/relationships/slideLayout"></Relationship><Relationship Id="rId16" Target="../slideLayouts/slideLayout69.xml" Type="http://schemas.openxmlformats.org/officeDocument/2006/relationships/slideLayout"></Relationship><Relationship Id="rId17" Target="../slideLayouts/slideLayout70.xml" Type="http://schemas.openxmlformats.org/officeDocument/2006/relationships/slideLayout"></Relationship><Relationship Id="rId18" Target="../slideLayouts/slideLayout71.xml" Type="http://schemas.openxmlformats.org/officeDocument/2006/relationships/slideLayout"></Relationship><Relationship Id="rId19" Target="../slideLayouts/slideLayout72.xml" Type="http://schemas.openxmlformats.org/officeDocument/2006/relationships/slideLayout"></Relationship><Relationship Id="rId20" Target="../slideLayouts/slideLayout73.xml" Type="http://schemas.openxmlformats.org/officeDocument/2006/relationships/slideLayout"></Relationship><Relationship Id="rId21" Target="../slideLayouts/slideLayout74.xml" Type="http://schemas.openxmlformats.org/officeDocument/2006/relationships/slideLayout"></Relationship><Relationship Id="rId22" Target="../slideLayouts/slideLayout75.xml" Type="http://schemas.openxmlformats.org/officeDocument/2006/relationships/slideLayout"></Relationship><Relationship Id="rId23" Target="../slideLayouts/slideLayout76.xml" Type="http://schemas.openxmlformats.org/officeDocument/2006/relationships/slideLayout"></Relationship><Relationship Id="rId24" Target="../slideLayouts/slideLayout77.xml" Type="http://schemas.openxmlformats.org/officeDocument/2006/relationships/slideLayout"></Relationship><Relationship Id="rId25" Target="../theme/theme7.xml" Type="http://schemas.openxmlformats.org/officeDocument/2006/relationships/theme"></Relationship></Relationships>
</file>

<file path=ppt/slideMasters/_rels/slideMaster8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media/image14.png" Type="http://schemas.openxmlformats.org/officeDocument/2006/relationships/imag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5.png" Type="http://schemas.openxmlformats.org/officeDocument/2006/relationships/image"></Relationship><Relationship Id="rId6" Target="../media/image6.png" Type="http://schemas.openxmlformats.org/officeDocument/2006/relationships/image"></Relationship><Relationship Id="rId7" Target="../media/image7.png" Type="http://schemas.openxmlformats.org/officeDocument/2006/relationships/image"></Relationship><Relationship Id="rId8" Target="../media/image8.png" Type="http://schemas.openxmlformats.org/officeDocument/2006/relationships/image"></Relationship><Relationship Id="rId9" Target="slide2.xml" Type="http://schemas.openxmlformats.org/officeDocument/2006/relationships/slide"></Relationship><Relationship Id="rId10" Target="../media/image9.png" Type="http://schemas.openxmlformats.org/officeDocument/2006/relationships/image"></Relationship><Relationship Id="rId11" Target="http://connected.mcgraw-hill.com/" TargetMode="External" Type="http://schemas.openxmlformats.org/officeDocument/2006/relationships/hyperlink"></Relationship><Relationship Id="rId12" Target="../media/image10.png" Type="http://schemas.openxmlformats.org/officeDocument/2006/relationships/image"></Relationship><Relationship Id="rId13" Target="../slideLayouts/slideLayout78.xml" Type="http://schemas.openxmlformats.org/officeDocument/2006/relationships/slideLayout"></Relationship><Relationship Id="rId14" Target="../slideLayouts/slideLayout79.xml" Type="http://schemas.openxmlformats.org/officeDocument/2006/relationships/slideLayout"></Relationship><Relationship Id="rId15" Target="../slideLayouts/slideLayout80.xml" Type="http://schemas.openxmlformats.org/officeDocument/2006/relationships/slideLayout"></Relationship><Relationship Id="rId16" Target="../slideLayouts/slideLayout81.xml" Type="http://schemas.openxmlformats.org/officeDocument/2006/relationships/slideLayout"></Relationship><Relationship Id="rId17" Target="../slideLayouts/slideLayout82.xml" Type="http://schemas.openxmlformats.org/officeDocument/2006/relationships/slideLayout"></Relationship><Relationship Id="rId18" Target="../slideLayouts/slideLayout83.xml" Type="http://schemas.openxmlformats.org/officeDocument/2006/relationships/slideLayout"></Relationship><Relationship Id="rId19" Target="../slideLayouts/slideLayout84.xml" Type="http://schemas.openxmlformats.org/officeDocument/2006/relationships/slideLayout"></Relationship><Relationship Id="rId20" Target="../slideLayouts/slideLayout85.xml" Type="http://schemas.openxmlformats.org/officeDocument/2006/relationships/slideLayout"></Relationship><Relationship Id="rId21" Target="../slideLayouts/slideLayout86.xml" Type="http://schemas.openxmlformats.org/officeDocument/2006/relationships/slideLayout"></Relationship><Relationship Id="rId22" Target="../slideLayouts/slideLayout87.xml" Type="http://schemas.openxmlformats.org/officeDocument/2006/relationships/slideLayout"></Relationship><Relationship Id="rId23" Target="../slideLayouts/slideLayout88.xml" Type="http://schemas.openxmlformats.org/officeDocument/2006/relationships/slideLayout"></Relationship><Relationship Id="rId24" Target="../theme/theme8.xml" Type="http://schemas.openxmlformats.org/officeDocument/2006/relationships/theme"></Relationship></Relationships>
</file>

<file path=ppt/slideMasters/_rels/slideMaster9.xml.rels><?xml version="1.0" standalone="yes" ?><Relationships xmlns="http://schemas.openxmlformats.org/package/2006/relationships"><Relationship Id="rId1" Target="../media/image11.jpe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media/image15.png" Type="http://schemas.openxmlformats.org/officeDocument/2006/relationships/image"></Relationship><Relationship Id="rId4" Target="../media/image2.png" Type="http://schemas.openxmlformats.org/officeDocument/2006/relationships/image"></Relationship><Relationship Id="rId5" Target="../media/image4.png" Type="http://schemas.openxmlformats.org/officeDocument/2006/relationships/image"></Relationship><Relationship Id="rId6" Target="../media/image5.png" Type="http://schemas.openxmlformats.org/officeDocument/2006/relationships/image"></Relationship><Relationship Id="rId7" Target="../media/image6.png" Type="http://schemas.openxmlformats.org/officeDocument/2006/relationships/image"></Relationship><Relationship Id="rId8" Target="../media/image7.png" Type="http://schemas.openxmlformats.org/officeDocument/2006/relationships/image"></Relationship><Relationship Id="rId9" Target="../media/image8.png" Type="http://schemas.openxmlformats.org/officeDocument/2006/relationships/image"></Relationship><Relationship Id="rId10" Target="slide2.xml" Type="http://schemas.openxmlformats.org/officeDocument/2006/relationships/slide"></Relationship><Relationship Id="rId11" Target="../media/image9.png" Type="http://schemas.openxmlformats.org/officeDocument/2006/relationships/image"></Relationship><Relationship Id="rId12" Target="http://connected.mcgraw-hill.com/" TargetMode="External" Type="http://schemas.openxmlformats.org/officeDocument/2006/relationships/hyperlink"></Relationship><Relationship Id="rId13" Target="../media/image10.png" Type="http://schemas.openxmlformats.org/officeDocument/2006/relationships/image"></Relationship><Relationship Id="rId14" Target="../slideLayouts/slideLayout89.xml" Type="http://schemas.openxmlformats.org/officeDocument/2006/relationships/slideLayout"></Relationship><Relationship Id="rId15" Target="../slideLayouts/slideLayout90.xml" Type="http://schemas.openxmlformats.org/officeDocument/2006/relationships/slideLayout"></Relationship><Relationship Id="rId16" Target="../slideLayouts/slideLayout91.xml" Type="http://schemas.openxmlformats.org/officeDocument/2006/relationships/slideLayout"></Relationship><Relationship Id="rId17" Target="../slideLayouts/slideLayout92.xml" Type="http://schemas.openxmlformats.org/officeDocument/2006/relationships/slideLayout"></Relationship><Relationship Id="rId18" Target="../slideLayouts/slideLayout93.xml" Type="http://schemas.openxmlformats.org/officeDocument/2006/relationships/slideLayout"></Relationship><Relationship Id="rId19" Target="../slideLayouts/slideLayout94.xml" Type="http://schemas.openxmlformats.org/officeDocument/2006/relationships/slideLayout"></Relationship><Relationship Id="rId20" Target="../slideLayouts/slideLayout95.xml" Type="http://schemas.openxmlformats.org/officeDocument/2006/relationships/slideLayout"></Relationship><Relationship Id="rId21" Target="../slideLayouts/slideLayout96.xml" Type="http://schemas.openxmlformats.org/officeDocument/2006/relationships/slideLayout"></Relationship><Relationship Id="rId22" Target="../slideLayouts/slideLayout97.xml" Type="http://schemas.openxmlformats.org/officeDocument/2006/relationships/slideLayout"></Relationship><Relationship Id="rId23" Target="../slideLayouts/slideLayout98.xml" Type="http://schemas.openxmlformats.org/officeDocument/2006/relationships/slideLayout"></Relationship><Relationship Id="rId24" Target="../slideLayouts/slideLayout99.xml" Type="http://schemas.openxmlformats.org/officeDocument/2006/relationships/slideLayout"></Relationship><Relationship Id="rId25" Target="../theme/theme9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173058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73060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3061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173079" name="Picture 2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Intro" id="173078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173081" name="Picture 2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173083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173084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173072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173073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173074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173075" name="home">
            <a:hlinkClick r:id="rId9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173085" name="gc">
            <a:hlinkClick r:id="rId1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3661"/>
    <p:sldLayoutId r:id="rId14" id="2147483662"/>
    <p:sldLayoutId r:id="rId15" id="2147483663"/>
    <p:sldLayoutId r:id="rId16" id="2147483664"/>
    <p:sldLayoutId r:id="rId17" id="2147483665"/>
    <p:sldLayoutId r:id="rId18" id="2147483666"/>
    <p:sldLayoutId r:id="rId19" id="2147483667"/>
    <p:sldLayoutId r:id="rId20" id="2147483668"/>
    <p:sldLayoutId r:id="rId21" id="2147483669"/>
    <p:sldLayoutId r:id="rId22" id="2147483670"/>
    <p:sldLayoutId r:id="rId23" id="214748367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353282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5328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5328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4" id="353295" name="Picture 1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353298" name="Picture 1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353299" name="Picture 1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353300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353301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353303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353304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353305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353306" name="home">
            <a:hlinkClick r:id="rId9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353307" name="gc">
            <a:hlinkClick r:id="rId1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4201"/>
    <p:sldLayoutId r:id="rId14" id="2147484202"/>
    <p:sldLayoutId r:id="rId15" id="2147484203"/>
    <p:sldLayoutId r:id="rId16" id="2147484204"/>
    <p:sldLayoutId r:id="rId17" id="2147484205"/>
    <p:sldLayoutId r:id="rId18" id="2147484206"/>
    <p:sldLayoutId r:id="rId19" id="2147484207"/>
    <p:sldLayoutId r:id="rId20" id="2147484208"/>
    <p:sldLayoutId r:id="rId21" id="2147484209"/>
    <p:sldLayoutId r:id="rId22" id="2147484210"/>
    <p:sldLayoutId r:id="rId23" id="214748421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118798" name="Picture 14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118786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1878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8790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118809" name="Picture 2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118810" name="Picture 2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Chapter_WrapUp" id="118819" name="Picture 3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3175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118827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118828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118829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864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118830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25938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118831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118832" name="gc">
            <a:hlinkClick r:id="rId10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DblBack" id="118833" name="Picture 49">
            <a:hlinkClick r:id="rId12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878388" y="6451600"/>
            <a:ext cx="493712" cy="384175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4321"/>
    <p:sldLayoutId r:id="rId15" id="2147484322"/>
    <p:sldLayoutId r:id="rId16" id="2147484323"/>
    <p:sldLayoutId r:id="rId17" id="2147484324"/>
    <p:sldLayoutId r:id="rId18" id="2147484325"/>
    <p:sldLayoutId r:id="rId19" id="2147484326"/>
    <p:sldLayoutId r:id="rId20" id="2147484327"/>
    <p:sldLayoutId r:id="rId21" id="2147484328"/>
    <p:sldLayoutId r:id="rId22" id="2147484329"/>
    <p:sldLayoutId r:id="rId23" id="2147484330"/>
    <p:sldLayoutId r:id="rId24" id="214748433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spcBef>
          <a:spcPct val="20000"/>
        </a:spcBef>
        <a:spcAft>
          <a:spcPct val="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441346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44134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4134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_Chapter_WrapUp" id="441358" name="Picture 1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441361" name="Picture 1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441362" name="Picture 1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441371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441372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441373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441374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441375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441376" name="home">
            <a:hlinkClick r:id="rId9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441377" name="gc">
            <a:hlinkClick r:id="rId1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4453"/>
    <p:sldLayoutId r:id="rId14" id="2147484454"/>
    <p:sldLayoutId r:id="rId15" id="2147484455"/>
    <p:sldLayoutId r:id="rId16" id="2147484456"/>
    <p:sldLayoutId r:id="rId17" id="2147484457"/>
    <p:sldLayoutId r:id="rId18" id="2147484458"/>
    <p:sldLayoutId r:id="rId19" id="2147484459"/>
    <p:sldLayoutId r:id="rId20" id="2147484460"/>
    <p:sldLayoutId r:id="rId21" id="2147484461"/>
    <p:sldLayoutId r:id="rId22" id="2147484462"/>
    <p:sldLayoutId r:id="rId23" id="2147484463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41881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418819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418821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18822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_Chapter_WrapUp" id="418831" name="Picture 1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418834" name="Picture 1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418835" name="Picture 1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418860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418861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418862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864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418863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25938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418864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418865" name="gc">
            <a:hlinkClick r:id="rId10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DblBack" id="418866" name="Picture 50">
            <a:hlinkClick r:id="rId12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878388" y="6451600"/>
            <a:ext cx="493712" cy="384175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4597"/>
    <p:sldLayoutId r:id="rId15" id="2147484598"/>
    <p:sldLayoutId r:id="rId16" id="2147484599"/>
    <p:sldLayoutId r:id="rId17" id="2147484600"/>
    <p:sldLayoutId r:id="rId18" id="2147484601"/>
    <p:sldLayoutId r:id="rId19" id="2147484602"/>
    <p:sldLayoutId r:id="rId20" id="2147484603"/>
    <p:sldLayoutId r:id="rId21" id="2147484604"/>
    <p:sldLayoutId r:id="rId22" id="2147484605"/>
    <p:sldLayoutId r:id="rId23" id="2147484606"/>
    <p:sldLayoutId r:id="rId24" id="2147484607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spcBef>
          <a:spcPct val="20000"/>
        </a:spcBef>
        <a:spcAft>
          <a:spcPct val="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344067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4406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4070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_Chapter_WrapUp" id="344080" name="Picture 1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344083" name="Picture 1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344084" name="Picture 20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344105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344106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344107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864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344108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25938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344109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344110" name="gc">
            <a:hlinkClick r:id="rId9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DblBack" id="344111" name="Picture 47">
            <a:hlinkClick r:id="rId11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878388" y="6451600"/>
            <a:ext cx="493712" cy="384175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4753"/>
    <p:sldLayoutId r:id="rId14" id="2147484754"/>
    <p:sldLayoutId r:id="rId15" id="2147484755"/>
    <p:sldLayoutId r:id="rId16" id="2147484756"/>
    <p:sldLayoutId r:id="rId17" id="2147484757"/>
    <p:sldLayoutId r:id="rId18" id="2147484758"/>
    <p:sldLayoutId r:id="rId19" id="2147484759"/>
    <p:sldLayoutId r:id="rId20" id="2147484760"/>
    <p:sldLayoutId r:id="rId21" id="2147484761"/>
    <p:sldLayoutId r:id="rId22" id="2147484762"/>
    <p:sldLayoutId r:id="rId23" id="2147484763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20000"/>
        </a:spcBef>
        <a:spcAft>
          <a:spcPct val="2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20000"/>
        </a:spcBef>
        <a:spcAft>
          <a:spcPct val="2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20000"/>
        </a:spcBef>
        <a:spcAft>
          <a:spcPct val="2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20000"/>
        </a:spcBef>
        <a:spcAft>
          <a:spcPct val="2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20000"/>
        </a:spcBef>
        <a:spcAft>
          <a:spcPct val="2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203789" name="Picture 13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203778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03780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3781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ChapIntro" id="203788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203797" name="Picture 2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203798" name="Picture 2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03799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03800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203802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203803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203804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203805" name="home">
            <a:hlinkClick r:id="rId10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203806" name="gc">
            <a:hlinkClick r:id="rId12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3673"/>
    <p:sldLayoutId r:id="rId15" id="2147483674"/>
    <p:sldLayoutId r:id="rId16" id="2147483675"/>
    <p:sldLayoutId r:id="rId17" id="2147483676"/>
    <p:sldLayoutId r:id="rId18" id="2147483677"/>
    <p:sldLayoutId r:id="rId19" id="2147483678"/>
    <p:sldLayoutId r:id="rId20" id="2147483679"/>
    <p:sldLayoutId r:id="rId21" id="2147483680"/>
    <p:sldLayoutId r:id="rId22" id="2147483681"/>
    <p:sldLayoutId r:id="rId23" id="2147483682"/>
    <p:sldLayoutId r:id="rId24" id="2147483683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53250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53251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3254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1" id="53272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53274" name="Picture 2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53275" name="Picture 2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53276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53277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53279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53280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53281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53282" name="home">
            <a:hlinkClick r:id="rId10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53283" name="gc">
            <a:hlinkClick r:id="rId12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3697"/>
    <p:sldLayoutId r:id="rId15" id="2147483698"/>
    <p:sldLayoutId r:id="rId16" id="2147483699"/>
    <p:sldLayoutId r:id="rId17" id="2147483700"/>
    <p:sldLayoutId r:id="rId18" id="2147483701"/>
    <p:sldLayoutId r:id="rId19" id="2147483702"/>
    <p:sldLayoutId r:id="rId20" id="2147483703"/>
    <p:sldLayoutId r:id="rId21" id="2147483704"/>
    <p:sldLayoutId r:id="rId22" id="2147483705"/>
    <p:sldLayoutId r:id="rId23" id="2147483706"/>
    <p:sldLayoutId r:id="rId24" id="2147483707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lnSpc>
          <a:spcPct val="90000"/>
        </a:lnSpc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spcBef>
          <a:spcPct val="20000"/>
        </a:spcBef>
        <a:spcAft>
          <a:spcPct val="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7185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173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74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1" id="7191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7203" name="Picture 3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7204" name="Picture 3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7205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7206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7208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7209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7210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7211" name="home">
            <a:hlinkClick r:id="rId9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7212" name="gc">
            <a:hlinkClick r:id="rId1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3733"/>
    <p:sldLayoutId r:id="rId14" id="2147483734"/>
    <p:sldLayoutId r:id="rId15" id="2147483735"/>
    <p:sldLayoutId r:id="rId16" id="2147483736"/>
    <p:sldLayoutId r:id="rId17" id="2147483737"/>
    <p:sldLayoutId r:id="rId18" id="2147483738"/>
    <p:sldLayoutId r:id="rId19" id="2147483739"/>
    <p:sldLayoutId r:id="rId20" id="2147483740"/>
    <p:sldLayoutId r:id="rId21" id="2147483741"/>
    <p:sldLayoutId r:id="rId22" id="2147483742"/>
    <p:sldLayoutId r:id="rId23" id="2147483743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lnSpc>
          <a:spcPct val="90000"/>
        </a:lnSpc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22549" name="Picture 21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22547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2532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2" id="22551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22562" name="Picture 3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22563" name="Picture 3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2564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2565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22567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22568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22569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22570" name="home">
            <a:hlinkClick r:id="rId10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22571" name="gc">
            <a:hlinkClick r:id="rId12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3781"/>
    <p:sldLayoutId r:id="rId15" id="2147483782"/>
    <p:sldLayoutId r:id="rId16" id="2147483783"/>
    <p:sldLayoutId r:id="rId17" id="2147483784"/>
    <p:sldLayoutId r:id="rId18" id="2147483785"/>
    <p:sldLayoutId r:id="rId19" id="2147483786"/>
    <p:sldLayoutId r:id="rId20" id="2147483787"/>
    <p:sldLayoutId r:id="rId21" id="2147483788"/>
    <p:sldLayoutId r:id="rId22" id="2147483789"/>
    <p:sldLayoutId r:id="rId23" id="2147483790"/>
    <p:sldLayoutId r:id="rId24" id="214748379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lnSpc>
          <a:spcPct val="90000"/>
        </a:lnSpc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spcBef>
          <a:spcPct val="20000"/>
        </a:spcBef>
        <a:spcAft>
          <a:spcPct val="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25612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560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60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2" id="25614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25621" name="Picture 2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25622" name="Picture 2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5623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5624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25626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25627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25628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25629" name="home">
            <a:hlinkClick r:id="rId9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25630" name="gc">
            <a:hlinkClick r:id="rId1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3841"/>
    <p:sldLayoutId r:id="rId14" id="2147483842"/>
    <p:sldLayoutId r:id="rId15" id="2147483843"/>
    <p:sldLayoutId r:id="rId16" id="2147483844"/>
    <p:sldLayoutId r:id="rId17" id="2147483845"/>
    <p:sldLayoutId r:id="rId18" id="2147483846"/>
    <p:sldLayoutId r:id="rId19" id="2147483847"/>
    <p:sldLayoutId r:id="rId20" id="2147483848"/>
    <p:sldLayoutId r:id="rId21" id="2147483849"/>
    <p:sldLayoutId r:id="rId22" id="2147483850"/>
    <p:sldLayoutId r:id="rId23" id="214748385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lnSpc>
          <a:spcPct val="90000"/>
        </a:lnSpc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26638" name="Picture 14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26636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662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62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3" id="26639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26650" name="Picture 2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26651" name="Picture 2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6652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6653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26655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26656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26657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26658" name="home">
            <a:hlinkClick r:id="rId10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26659" name="gc">
            <a:hlinkClick r:id="rId12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3913"/>
    <p:sldLayoutId r:id="rId15" id="2147483914"/>
    <p:sldLayoutId r:id="rId16" id="2147483915"/>
    <p:sldLayoutId r:id="rId17" id="2147483916"/>
    <p:sldLayoutId r:id="rId18" id="2147483917"/>
    <p:sldLayoutId r:id="rId19" id="2147483918"/>
    <p:sldLayoutId r:id="rId20" id="2147483919"/>
    <p:sldLayoutId r:id="rId21" id="2147483920"/>
    <p:sldLayoutId r:id="rId22" id="2147483921"/>
    <p:sldLayoutId r:id="rId23" id="2147483922"/>
    <p:sldLayoutId r:id="rId24" id="2147483923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lnSpc>
          <a:spcPct val="90000"/>
        </a:lnSpc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28674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8677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678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3" id="28683" name="upper_righ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28693" name="Picture 2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28694" name="Picture 2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8695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28696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28698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28699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28700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28701" name="home">
            <a:hlinkClick r:id="rId9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28702" name="gc">
            <a:hlinkClick r:id="rId1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3" id="2147483997"/>
    <p:sldLayoutId r:id="rId14" id="2147483998"/>
    <p:sldLayoutId r:id="rId15" id="2147483999"/>
    <p:sldLayoutId r:id="rId16" id="2147484000"/>
    <p:sldLayoutId r:id="rId17" id="2147484001"/>
    <p:sldLayoutId r:id="rId18" id="2147484002"/>
    <p:sldLayoutId r:id="rId19" id="2147484003"/>
    <p:sldLayoutId r:id="rId20" id="2147484004"/>
    <p:sldLayoutId r:id="rId21" id="2147484005"/>
    <p:sldLayoutId r:id="rId22" id="2147484006"/>
    <p:sldLayoutId r:id="rId23" id="2147484007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378882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378883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7888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7888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altLang="en-US" lang="en-US">
                <a:uFillTx/>
              </a:rPr>
              <a:t>Click to edit Master text styles</a:t>
            </a:r>
          </a:p>
          <a:p>
            <a:pPr lvl="1"/>
            <a:r>
              <a:rPr altLang="en-US" lang="en-US">
                <a:uFillTx/>
              </a:rPr>
              <a:t>Second level</a:t>
            </a:r>
          </a:p>
          <a:p>
            <a:pPr lvl="2"/>
            <a:r>
              <a:rPr altLang="en-US" lang="en-US">
                <a:uFillTx/>
              </a:rPr>
              <a:t>Third level</a:t>
            </a:r>
          </a:p>
          <a:p>
            <a:pPr lvl="3"/>
            <a:r>
              <a:rPr altLang="en-US" lang="en-US">
                <a:uFillTx/>
              </a:rPr>
              <a:t>Fourth level</a:t>
            </a:r>
          </a:p>
          <a:p>
            <a:pPr lvl="4"/>
            <a:r>
              <a:rPr altLang="en-US" lang="en-US">
                <a:uFillTx/>
              </a:rPr>
              <a:t>Fifth level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Lesson4" id="378896" name="Picture 1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378899" name="Picture 1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378900" name="Picture 20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378901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3664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800" id="378902" name="tab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r="4859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-Nav_Back" id="378904" name="back">
            <a:hlinkClick action="ppaction://hlinkshowjump?jump=previous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378905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" id="378906" name="forward">
            <a:hlinkClick action="ppaction://hlinkshowjump?jump=nextslide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Home" id="378907" name="home">
            <a:hlinkClick r:id="rId10" action="ppaction://hlinksldjump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378908" name="gc">
            <a:hlinkClick r:id="rId12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4" id="2147484093"/>
    <p:sldLayoutId r:id="rId15" id="2147484094"/>
    <p:sldLayoutId r:id="rId16" id="2147484095"/>
    <p:sldLayoutId r:id="rId17" id="2147484096"/>
    <p:sldLayoutId r:id="rId18" id="2147484097"/>
    <p:sldLayoutId r:id="rId19" id="2147484098"/>
    <p:sldLayoutId r:id="rId20" id="2147484099"/>
    <p:sldLayoutId r:id="rId21" id="2147484100"/>
    <p:sldLayoutId r:id="rId22" id="2147484101"/>
    <p:sldLayoutId r:id="rId23" id="2147484102"/>
    <p:sldLayoutId r:id="rId24" id="2147484103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r" fontAlgn="base" rtl="0">
        <a:lnSpc>
          <a:spcPct val="90000"/>
        </a:lnSpc>
        <a:spcBef>
          <a:spcPct val="0"/>
        </a:spcBef>
        <a:spcAft>
          <a:spcPct val="0"/>
        </a:spcAft>
        <a:defRPr kern="1200" sz="1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2pPr>
      <a:lvl3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3pPr>
      <a:lvl4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4pPr>
      <a:lvl5pPr algn="r" fontAlgn="base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5pPr>
      <a:lvl6pPr algn="r" fontAlgn="base" marL="4572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6pPr>
      <a:lvl7pPr algn="r" fontAlgn="base" marL="9144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7pPr>
      <a:lvl8pPr algn="r" fontAlgn="base" marL="13716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8pPr>
      <a:lvl9pPr algn="r" fontAlgn="base" marL="1828800" rtl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uFillTx/>
          <a:latin charset="0" panose="020B0604020202020204" pitchFamily="34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fontAlgn="base" indent="-342900" marL="3429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85750" marL="74295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fontAlgn="base" indent="-228600" marL="1143000" rtl="0">
        <a:lnSpc>
          <a:spcPct val="90000"/>
        </a:lnSpc>
        <a:spcBef>
          <a:spcPct val="30000"/>
        </a:spcBef>
        <a:spcAft>
          <a:spcPct val="30000"/>
        </a:spcAft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600200" rtl="0">
        <a:lnSpc>
          <a:spcPct val="90000"/>
        </a:lnSpc>
        <a:spcBef>
          <a:spcPct val="30000"/>
        </a:spcBef>
        <a:spcAft>
          <a:spcPct val="30000"/>
        </a:spcAft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fontAlgn="base" indent="-228600" marL="2057400" rtl="0">
        <a:lnSpc>
          <a:spcPct val="90000"/>
        </a:lnSpc>
        <a:spcBef>
          <a:spcPct val="30000"/>
        </a:spcBef>
        <a:spcAft>
          <a:spcPct val="30000"/>
        </a:spcAft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1.jpeg" Type="http://schemas.openxmlformats.org/officeDocument/2006/relationships/image"></Relationship><Relationship Id="rId4" Target="../media/image1.png" Type="http://schemas.openxmlformats.org/officeDocument/2006/relationships/image"></Relationship><Relationship Id="rId5" Target="../media/image18.png" Type="http://schemas.openxmlformats.org/officeDocument/2006/relationships/image"></Relationship><Relationship Id="rId6" Target="../media/image2.png" Type="http://schemas.openxmlformats.org/officeDocument/2006/relationships/image"></Relationship><Relationship Id="rId7" Target="../media/image4.png" Type="http://schemas.openxmlformats.org/officeDocument/2006/relationships/image"></Relationship><Relationship Id="rId8" Target="../media/image19.png" Type="http://schemas.openxmlformats.org/officeDocument/2006/relationships/image"></Relationship><Relationship Id="rId9" Target="../media/image7.png" Type="http://schemas.openxmlformats.org/officeDocument/2006/relationships/image"></Relationship><Relationship Id="rId10" Target="http://connected.mcgraw-hill.com/" TargetMode="External" Type="http://schemas.openxmlformats.org/officeDocument/2006/relationships/hyperlink"></Relationship><Relationship Id="rId11" Target="../media/image10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0.xml" Type="http://schemas.openxmlformats.org/officeDocument/2006/relationships/notesSlide"></Relationship><Relationship Id="rId3" Target="../media/audio1.wav" Type="http://schemas.openxmlformats.org/officeDocument/2006/relationships/audio"></Relationship><Relationship Id="rId4" Target="../media/image29.jpeg" Type="http://schemas.openxmlformats.org/officeDocument/2006/relationships/image"></Relationship><Relationship Id="rId5" Target="../media/image30.png" Type="http://schemas.openxmlformats.org/officeDocument/2006/relationships/image"></Relationship><Relationship Id="rId6" Target="../media/image31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1.xml" Type="http://schemas.openxmlformats.org/officeDocument/2006/relationships/notesSlide"></Relationship><Relationship Id="rId3" Target="../media/image32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2.xml" Type="http://schemas.openxmlformats.org/officeDocument/2006/relationships/notesSlide"></Relationship><Relationship Id="rId3" Target="../media/image29.jpeg" Type="http://schemas.openxmlformats.org/officeDocument/2006/relationships/image"></Relationship><Relationship Id="rId4" Target="../media/image30.png" Type="http://schemas.openxmlformats.org/officeDocument/2006/relationships/image"></Relationship><Relationship Id="rId5" Target="../media/audio2.wav" Type="http://schemas.openxmlformats.org/officeDocument/2006/relationships/audio"></Relationship></Relationships>
</file>

<file path=ppt/slides/_rels/slide13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3.xml" Type="http://schemas.openxmlformats.org/officeDocument/2006/relationships/notesSlide"></Relationship><Relationship Id="rId3" Target="../media/audio3.wav" Type="http://schemas.openxmlformats.org/officeDocument/2006/relationships/audio"></Relationship><Relationship Id="rId4" Target="../media/image33.jpeg" Type="http://schemas.openxmlformats.org/officeDocument/2006/relationships/image"></Relationship><Relationship Id="rId5" Target="../media/audio4.wav" Type="http://schemas.openxmlformats.org/officeDocument/2006/relationships/audio"></Relationship></Relationships>
</file>

<file path=ppt/slides/_rels/slide14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4.xml" Type="http://schemas.openxmlformats.org/officeDocument/2006/relationships/notesSlide"></Relationship><Relationship Id="rId3" Target="../media/audio5.wav" Type="http://schemas.openxmlformats.org/officeDocument/2006/relationships/audio"></Relationship><Relationship Id="rId4" Target="../media/image34.jpeg" Type="http://schemas.openxmlformats.org/officeDocument/2006/relationships/image"></Relationship><Relationship Id="rId5" Target="mitosis.avi" TargetMode="External" Type="http://schemas.openxmlformats.org/officeDocument/2006/relationships/hyperlink"></Relationship><Relationship Id="rId6" Target="../media/image35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5.xml" Type="http://schemas.openxmlformats.org/officeDocument/2006/relationships/notesSlide"></Relationship><Relationship Id="rId3" Target="../media/image36.pn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6.xml" Type="http://schemas.openxmlformats.org/officeDocument/2006/relationships/notesSlide"></Relationship><Relationship Id="rId3" Target="../media/image37.jpeg" Type="http://schemas.openxmlformats.org/officeDocument/2006/relationships/image"></Relationship><Relationship Id="rId4" Target="../media/image38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7.xml" Type="http://schemas.openxmlformats.org/officeDocument/2006/relationships/notesSlide"></Relationship><Relationship Id="rId3" Target="../media/image37.jpeg" Type="http://schemas.openxmlformats.org/officeDocument/2006/relationships/image"></Relationship><Relationship Id="rId4" Target="../media/image39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8.xml" Type="http://schemas.openxmlformats.org/officeDocument/2006/relationships/notesSlide"></Relationship><Relationship Id="rId3" Target="../media/image37.jpeg" Type="http://schemas.openxmlformats.org/officeDocument/2006/relationships/image"></Relationship><Relationship Id="rId4" Target="../media/image40.jpe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19.xml" Type="http://schemas.openxmlformats.org/officeDocument/2006/relationships/notesSlide"></Relationship><Relationship Id="rId3" Target="../media/image37.jpeg" Type="http://schemas.openxmlformats.org/officeDocument/2006/relationships/image"></Relationship><Relationship Id="rId4" Target="../media/image20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1.jpeg" Type="http://schemas.openxmlformats.org/officeDocument/2006/relationships/image"></Relationship><Relationship Id="rId4" Target="../media/image1.png" Type="http://schemas.openxmlformats.org/officeDocument/2006/relationships/image"></Relationship><Relationship Id="rId5" Target="../media/image18.png" Type="http://schemas.openxmlformats.org/officeDocument/2006/relationships/image"></Relationship><Relationship Id="rId6" Target="slide3.xml" Type="http://schemas.openxmlformats.org/officeDocument/2006/relationships/slide"></Relationship><Relationship Id="rId7" Target="slide7.xml" Type="http://schemas.openxmlformats.org/officeDocument/2006/relationships/slide"></Relationship><Relationship Id="rId8" Target="slide29.xml" Type="http://schemas.openxmlformats.org/officeDocument/2006/relationships/slide"></Relationship><Relationship Id="rId9" Target="slide49.xml" Type="http://schemas.openxmlformats.org/officeDocument/2006/relationships/slide"></Relationship><Relationship Id="rId10" Target="../media/image2.png" Type="http://schemas.openxmlformats.org/officeDocument/2006/relationships/image"></Relationship><Relationship Id="rId11" Target="../media/image4.png" Type="http://schemas.openxmlformats.org/officeDocument/2006/relationships/image"></Relationship><Relationship Id="rId12" Target="../media/image19.png" Type="http://schemas.openxmlformats.org/officeDocument/2006/relationships/image"></Relationship><Relationship Id="rId13" Target="../media/image7.png" Type="http://schemas.openxmlformats.org/officeDocument/2006/relationships/image"></Relationship><Relationship Id="rId14" Target="http://connected.mcgraw-hill.com/" TargetMode="External" Type="http://schemas.openxmlformats.org/officeDocument/2006/relationships/hyperlink"></Relationship><Relationship Id="rId15" Target="../media/image10.png" Type="http://schemas.openxmlformats.org/officeDocument/2006/relationships/image"></Relationship><Relationship Id="rId16" Target="../media/image20.jpeg" Type="http://schemas.openxmlformats.org/officeDocument/2006/relationships/image"></Relationship><Relationship Id="rId17" Target="../media/image21.jpe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20.xml" Type="http://schemas.openxmlformats.org/officeDocument/2006/relationships/notesSlide"></Relationship><Relationship Id="rId3" Target="../media/audio6.wav" Type="http://schemas.openxmlformats.org/officeDocument/2006/relationships/audio"></Relationship><Relationship Id="rId4" Target="../media/audio7.wav" Type="http://schemas.openxmlformats.org/officeDocument/2006/relationships/audio"></Relationship></Relationships>
</file>

<file path=ppt/slides/_rels/slide21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21.xml" Type="http://schemas.openxmlformats.org/officeDocument/2006/relationships/notesSlide"></Relationship></Relationships>
</file>

<file path=ppt/slides/_rels/slide22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22.xml" Type="http://schemas.openxmlformats.org/officeDocument/2006/relationships/notesSlide"></Relationship><Relationship Id="rId3" Target="../media/image32.pn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3.xml" Type="http://schemas.openxmlformats.org/officeDocument/2006/relationships/notesSlide"></Relationship><Relationship Id="rId3" Target="../media/image41.png" Type="http://schemas.openxmlformats.org/officeDocument/2006/relationships/image"></Relationship><Relationship Id="rId4" Target="../media/image29.jpeg" Type="http://schemas.openxmlformats.org/officeDocument/2006/relationships/image"></Relationship><Relationship Id="rId5" Target="../media/image30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4.xml" Type="http://schemas.openxmlformats.org/officeDocument/2006/relationships/notesSlide"></Relationship><Relationship Id="rId3" Target="../media/image41.png" Type="http://schemas.openxmlformats.org/officeDocument/2006/relationships/image"></Relationship><Relationship Id="rId4" Target="../media/image42.pn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5.xml" Type="http://schemas.openxmlformats.org/officeDocument/2006/relationships/notesSlide"></Relationship><Relationship Id="rId3" Target="../media/image43.pn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6.xml" Type="http://schemas.openxmlformats.org/officeDocument/2006/relationships/notesSlide"></Relationship><Relationship Id="rId3" Target="../media/image43.pn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7.xml" Type="http://schemas.openxmlformats.org/officeDocument/2006/relationships/notesSlide"></Relationship><Relationship Id="rId3" Target="../media/image43.pn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28.xml" Type="http://schemas.openxmlformats.org/officeDocument/2006/relationships/notesSlide"></Relationship><Relationship Id="rId3" Target="../media/image43.png" Type="http://schemas.openxmlformats.org/officeDocument/2006/relationships/image"></Relationship><Relationship Id="rId4" Target="../media/image44.png" Type="http://schemas.openxmlformats.org/officeDocument/2006/relationships/image"></Relationship></Relationships>
</file>

<file path=ppt/slides/_rels/slide29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29.xml" Type="http://schemas.openxmlformats.org/officeDocument/2006/relationships/notesSlide"></Relationship><Relationship Id="rId3" Target="../media/image45.png" Type="http://schemas.openxmlformats.org/officeDocument/2006/relationships/image"></Relationship><Relationship Id="rId4" Target="../media/image22.png" Type="http://schemas.openxmlformats.org/officeDocument/2006/relationships/image"></Relationship><Relationship Id="rId5" Target="../media/image26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22.png" Type="http://schemas.openxmlformats.org/officeDocument/2006/relationships/image"></Relationship><Relationship Id="rId4" Target="../media/image23.pn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30.xml" Type="http://schemas.openxmlformats.org/officeDocument/2006/relationships/notesSlide"></Relationship><Relationship Id="rId3" Target="../media/image45.png" Type="http://schemas.openxmlformats.org/officeDocument/2006/relationships/image"></Relationship><Relationship Id="rId4" Target="../media/image27.jpeg" Type="http://schemas.openxmlformats.org/officeDocument/2006/relationships/image"></Relationship><Relationship Id="rId5" Target="../media/audio8.wav" Type="http://schemas.openxmlformats.org/officeDocument/2006/relationships/audio"></Relationship><Relationship Id="rId6" Target="../media/audio9.wav" Type="http://schemas.openxmlformats.org/officeDocument/2006/relationships/audio"></Relationship><Relationship Id="rId7" Target="../media/audio10.wav" Type="http://schemas.openxmlformats.org/officeDocument/2006/relationships/audio"></Relationship><Relationship Id="rId8" Target="../media/audio11.wav" Type="http://schemas.openxmlformats.org/officeDocument/2006/relationships/audio"></Relationship><Relationship Id="rId9" Target="../media/audio12.wav" Type="http://schemas.openxmlformats.org/officeDocument/2006/relationships/audio"></Relationship></Relationships>
</file>

<file path=ppt/slides/_rels/slide31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1.xml" Type="http://schemas.openxmlformats.org/officeDocument/2006/relationships/notesSlide"></Relationship></Relationships>
</file>

<file path=ppt/slides/_rels/slide32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2.xml" Type="http://schemas.openxmlformats.org/officeDocument/2006/relationships/notesSlide"></Relationship><Relationship Id="rId3" Target="../media/image46.jpeg" Type="http://schemas.openxmlformats.org/officeDocument/2006/relationships/image"></Relationship></Relationships>
</file>

<file path=ppt/slides/_rels/slide33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3.xml" Type="http://schemas.openxmlformats.org/officeDocument/2006/relationships/notesSlide"></Relationship><Relationship Id="rId3" Target="../media/image32.png" Type="http://schemas.openxmlformats.org/officeDocument/2006/relationships/image"></Relationship></Relationships>
</file>

<file path=ppt/slides/_rels/slide34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4.xml" Type="http://schemas.openxmlformats.org/officeDocument/2006/relationships/notesSlide"></Relationship><Relationship Id="rId3" Target="../media/audio8.wav" Type="http://schemas.openxmlformats.org/officeDocument/2006/relationships/audio"></Relationship><Relationship Id="rId4" Target="../media/image47.jpeg" Type="http://schemas.openxmlformats.org/officeDocument/2006/relationships/image"></Relationship></Relationships>
</file>

<file path=ppt/slides/_rels/slide35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5.xml" Type="http://schemas.openxmlformats.org/officeDocument/2006/relationships/notesSlide"></Relationship><Relationship Id="rId3" Target="../media/image48.png" Type="http://schemas.openxmlformats.org/officeDocument/2006/relationships/image"></Relationship><Relationship Id="rId4" Target="../media/audio9.wav" Type="http://schemas.openxmlformats.org/officeDocument/2006/relationships/audio"></Relationship></Relationships>
</file>

<file path=ppt/slides/_rels/slide36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6.xml" Type="http://schemas.openxmlformats.org/officeDocument/2006/relationships/notesSlide"></Relationship><Relationship Id="rId3" Target="../media/image49.jpeg" Type="http://schemas.openxmlformats.org/officeDocument/2006/relationships/image"></Relationship><Relationship Id="rId4" Target="../media/image50.png" Type="http://schemas.openxmlformats.org/officeDocument/2006/relationships/image"></Relationship></Relationships>
</file>

<file path=ppt/slides/_rels/slide37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7.xml" Type="http://schemas.openxmlformats.org/officeDocument/2006/relationships/notesSlide"></Relationship><Relationship Id="rId3" Target="../media/audio10.wav" Type="http://schemas.openxmlformats.org/officeDocument/2006/relationships/audio"></Relationship><Relationship Id="rId4" Target="../media/image36.png" Type="http://schemas.openxmlformats.org/officeDocument/2006/relationships/image"></Relationship></Relationships>
</file>

<file path=ppt/slides/_rels/slide38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8.xml" Type="http://schemas.openxmlformats.org/officeDocument/2006/relationships/notesSlide"></Relationship></Relationships>
</file>

<file path=ppt/slides/_rels/slide39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39.xml" Type="http://schemas.openxmlformats.org/officeDocument/2006/relationships/notesSlide"></Relationship><Relationship Id="rId3" Target="../media/audio11.wav" Type="http://schemas.openxmlformats.org/officeDocument/2006/relationships/audio"></Relationship><Relationship Id="rId4" Target="../media/audio12.wav" Type="http://schemas.openxmlformats.org/officeDocument/2006/relationships/audio"></Relationship></Relationships>
</file>

<file path=ppt/slides/_rels/slide4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24.png" Type="http://schemas.openxmlformats.org/officeDocument/2006/relationships/image"></Relationship></Relationships>
</file>

<file path=ppt/slides/_rels/slide40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40.xml" Type="http://schemas.openxmlformats.org/officeDocument/2006/relationships/notesSlide"></Relationship><Relationship Id="rId3" Target="../media/image32.png" Type="http://schemas.openxmlformats.org/officeDocument/2006/relationships/image"></Relationship></Relationships>
</file>

<file path=ppt/slides/_rels/slide41.xml.rels><?xml version="1.0" standalone="yes" ?><Relationships xmlns="http://schemas.openxmlformats.org/package/2006/relationships"><Relationship Id="rId1" Target="../slideLayouts/slideLayout57.xml" Type="http://schemas.openxmlformats.org/officeDocument/2006/relationships/slideLayout"></Relationship><Relationship Id="rId2" Target="../notesSlides/notesSlide41.xml" Type="http://schemas.openxmlformats.org/officeDocument/2006/relationships/notesSlide"></Relationship><Relationship Id="rId3" Target="../media/image51.jpeg" Type="http://schemas.openxmlformats.org/officeDocument/2006/relationships/image"></Relationship><Relationship Id="rId4" Target="../media/image21.jpeg" Type="http://schemas.openxmlformats.org/officeDocument/2006/relationships/image"></Relationship><Relationship Id="rId5" Target="cell_organization.avi" TargetMode="External" Type="http://schemas.openxmlformats.org/officeDocument/2006/relationships/hyperlink"></Relationship><Relationship Id="rId6" Target="../media/image35.jpeg" Type="http://schemas.openxmlformats.org/officeDocument/2006/relationships/image"></Relationship></Relationships>
</file>

<file path=ppt/slides/_rels/slide42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42.xml" Type="http://schemas.openxmlformats.org/officeDocument/2006/relationships/notesSlide"></Relationship><Relationship Id="rId3" Target="../media/image41.png" Type="http://schemas.openxmlformats.org/officeDocument/2006/relationships/image"></Relationship><Relationship Id="rId4" Target="../media/image52.jpeg" Type="http://schemas.openxmlformats.org/officeDocument/2006/relationships/image"></Relationship></Relationships>
</file>

<file path=ppt/slides/_rels/slide43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43.xml" Type="http://schemas.openxmlformats.org/officeDocument/2006/relationships/notesSlide"></Relationship><Relationship Id="rId3" Target="../media/image41.png" Type="http://schemas.openxmlformats.org/officeDocument/2006/relationships/image"></Relationship><Relationship Id="rId4" Target="../media/image53.jpeg" Type="http://schemas.openxmlformats.org/officeDocument/2006/relationships/image"></Relationship></Relationships>
</file>

<file path=ppt/slides/_rels/slide44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44.xml" Type="http://schemas.openxmlformats.org/officeDocument/2006/relationships/notesSlide"></Relationship><Relationship Id="rId3" Target="../media/image43.png" Type="http://schemas.openxmlformats.org/officeDocument/2006/relationships/image"></Relationship></Relationships>
</file>

<file path=ppt/slides/_rels/slide45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45.xml" Type="http://schemas.openxmlformats.org/officeDocument/2006/relationships/notesSlide"></Relationship><Relationship Id="rId3" Target="../media/image43.png" Type="http://schemas.openxmlformats.org/officeDocument/2006/relationships/image"></Relationship></Relationships>
</file>

<file path=ppt/slides/_rels/slide46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46.xml" Type="http://schemas.openxmlformats.org/officeDocument/2006/relationships/notesSlide"></Relationship><Relationship Id="rId3" Target="../media/image43.png" Type="http://schemas.openxmlformats.org/officeDocument/2006/relationships/image"></Relationship></Relationships>
</file>

<file path=ppt/slides/_rels/slide47.xml.rels><?xml version="1.0" standalone="yes" ?><Relationships xmlns="http://schemas.openxmlformats.org/package/2006/relationships"><Relationship Id="rId1" Target="../slideLayouts/slideLayout46.xml" Type="http://schemas.openxmlformats.org/officeDocument/2006/relationships/slideLayout"></Relationship><Relationship Id="rId2" Target="../notesSlides/notesSlide47.xml" Type="http://schemas.openxmlformats.org/officeDocument/2006/relationships/notesSlide"></Relationship><Relationship Id="rId3" Target="../media/image43.png" Type="http://schemas.openxmlformats.org/officeDocument/2006/relationships/image"></Relationship><Relationship Id="rId4" Target="../media/image44.png" Type="http://schemas.openxmlformats.org/officeDocument/2006/relationships/image"></Relationship></Relationships>
</file>

<file path=ppt/slides/_rels/slide48.xml.rels><?xml version="1.0" standalone="yes" ?><Relationships xmlns="http://schemas.openxmlformats.org/package/2006/relationships"><Relationship Id="rId1" Target="../slideLayouts/slideLayout145.xml" Type="http://schemas.openxmlformats.org/officeDocument/2006/relationships/slideLayout"></Relationship><Relationship Id="rId2" Target="../notesSlides/notesSlide48.xml" Type="http://schemas.openxmlformats.org/officeDocument/2006/relationships/notesSlide"></Relationship><Relationship Id="rId3" Target="../media/image23.png" Type="http://schemas.openxmlformats.org/officeDocument/2006/relationships/image"></Relationship></Relationships>
</file>

<file path=ppt/slides/_rels/slide49.xml.rels><?xml version="1.0" standalone="yes" ?><Relationships xmlns="http://schemas.openxmlformats.org/package/2006/relationships"><Relationship Id="rId1" Target="../slideLayouts/slideLayout145.xml" Type="http://schemas.openxmlformats.org/officeDocument/2006/relationships/slideLayout"></Relationship><Relationship Id="rId2" Target="../notesSlides/notesSlide49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24.png" Type="http://schemas.openxmlformats.org/officeDocument/2006/relationships/image"></Relationship></Relationships>
</file>

<file path=ppt/slides/_rels/slide50.xml.rels><?xml version="1.0" standalone="yes" ?><Relationships xmlns="http://schemas.openxmlformats.org/package/2006/relationships"><Relationship Id="rId1" Target="../slideLayouts/slideLayout145.xml" Type="http://schemas.openxmlformats.org/officeDocument/2006/relationships/slideLayout"></Relationship><Relationship Id="rId2" Target="../notesSlides/notesSlide50.xml" Type="http://schemas.openxmlformats.org/officeDocument/2006/relationships/notesSlide"></Relationship><Relationship Id="rId3" Target="../media/image29.jpeg" Type="http://schemas.openxmlformats.org/officeDocument/2006/relationships/image"></Relationship></Relationships>
</file>

<file path=ppt/slides/_rels/slide51.xml.rels><?xml version="1.0" standalone="yes" ?><Relationships xmlns="http://schemas.openxmlformats.org/package/2006/relationships"><Relationship Id="rId1" Target="../slideLayouts/slideLayout145.xml" Type="http://schemas.openxmlformats.org/officeDocument/2006/relationships/slideLayout"></Relationship><Relationship Id="rId2" Target="../notesSlides/notesSlide51.xml" Type="http://schemas.openxmlformats.org/officeDocument/2006/relationships/notesSlide"></Relationship><Relationship Id="rId3" Target="../media/image51.jpeg" Type="http://schemas.openxmlformats.org/officeDocument/2006/relationships/image"></Relationship></Relationships>
</file>

<file path=ppt/slides/_rels/slide52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2.xml" Type="http://schemas.openxmlformats.org/officeDocument/2006/relationships/notesSlide"></Relationship><Relationship Id="rId3" Target="../media/image54.png" Type="http://schemas.openxmlformats.org/officeDocument/2006/relationships/image"></Relationship><Relationship Id="rId4" Target="../media/image22.png" Type="http://schemas.openxmlformats.org/officeDocument/2006/relationships/image"></Relationship></Relationships>
</file>

<file path=ppt/slides/_rels/slide53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3.xml" Type="http://schemas.openxmlformats.org/officeDocument/2006/relationships/notesSlide"></Relationship><Relationship Id="rId3" Target="../media/image54.png" Type="http://schemas.openxmlformats.org/officeDocument/2006/relationships/image"></Relationship></Relationships>
</file>

<file path=ppt/slides/_rels/slide54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4.xml" Type="http://schemas.openxmlformats.org/officeDocument/2006/relationships/notesSlide"></Relationship><Relationship Id="rId3" Target="../media/image54.png" Type="http://schemas.openxmlformats.org/officeDocument/2006/relationships/image"></Relationship></Relationships>
</file>

<file path=ppt/slides/_rels/slide55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5.xml" Type="http://schemas.openxmlformats.org/officeDocument/2006/relationships/notesSlide"></Relationship><Relationship Id="rId3" Target="../media/image54.png" Type="http://schemas.openxmlformats.org/officeDocument/2006/relationships/image"></Relationship></Relationships>
</file>

<file path=ppt/slides/_rels/slide56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6.xml" Type="http://schemas.openxmlformats.org/officeDocument/2006/relationships/notesSlide"></Relationship><Relationship Id="rId3" Target="../media/image54.png" Type="http://schemas.openxmlformats.org/officeDocument/2006/relationships/image"></Relationship></Relationships>
</file>

<file path=ppt/slides/_rels/slide57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7.xml" Type="http://schemas.openxmlformats.org/officeDocument/2006/relationships/notesSlide"></Relationship><Relationship Id="rId3" Target="../media/image55.png" Type="http://schemas.openxmlformats.org/officeDocument/2006/relationships/image"></Relationship><Relationship Id="rId4" Target="../media/image22.png" Type="http://schemas.openxmlformats.org/officeDocument/2006/relationships/image"></Relationship></Relationships>
</file>

<file path=ppt/slides/_rels/slide58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8.xml" Type="http://schemas.openxmlformats.org/officeDocument/2006/relationships/notesSlide"></Relationship><Relationship Id="rId3" Target="../media/image55.png" Type="http://schemas.openxmlformats.org/officeDocument/2006/relationships/image"></Relationship></Relationships>
</file>

<file path=ppt/slides/_rels/slide59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59.xml" Type="http://schemas.openxmlformats.org/officeDocument/2006/relationships/notesSlide"></Relationship><Relationship Id="rId3" Target="../media/image55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24.png" Type="http://schemas.openxmlformats.org/officeDocument/2006/relationships/image"></Relationship></Relationships>
</file>

<file path=ppt/slides/_rels/slide60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60.xml" Type="http://schemas.openxmlformats.org/officeDocument/2006/relationships/notesSlide"></Relationship><Relationship Id="rId3" Target="../media/image55.png" Type="http://schemas.openxmlformats.org/officeDocument/2006/relationships/image"></Relationship></Relationships>
</file>

<file path=ppt/slides/_rels/slide61.xml.rels><?xml version="1.0" standalone="yes" ?><Relationships xmlns="http://schemas.openxmlformats.org/package/2006/relationships"><Relationship Id="rId1" Target="../slideLayouts/slideLayout112.xml" Type="http://schemas.openxmlformats.org/officeDocument/2006/relationships/slideLayout"></Relationship><Relationship Id="rId2" Target="../notesSlides/notesSlide61.xml" Type="http://schemas.openxmlformats.org/officeDocument/2006/relationships/notesSlide"></Relationship><Relationship Id="rId3" Target="../media/image55.png" Type="http://schemas.openxmlformats.org/officeDocument/2006/relationships/image"></Relationship><Relationship Id="rId4" Target="../media/image56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25.png" Type="http://schemas.openxmlformats.org/officeDocument/2006/relationships/image"></Relationship><Relationship Id="rId4" Target="../media/image26.jpeg" Type="http://schemas.openxmlformats.org/officeDocument/2006/relationships/image"></Relationship><Relationship Id="rId5" Target="../media/image22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4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25.png" Type="http://schemas.openxmlformats.org/officeDocument/2006/relationships/image"></Relationship><Relationship Id="rId4" Target="../media/image27.jpeg" Type="http://schemas.openxmlformats.org/officeDocument/2006/relationships/image"></Relationship><Relationship Id="rId5" Target="../media/audio1.wav" Type="http://schemas.openxmlformats.org/officeDocument/2006/relationships/audio"></Relationship><Relationship Id="rId6" Target="../media/audio2.wav" Type="http://schemas.openxmlformats.org/officeDocument/2006/relationships/audio"></Relationship><Relationship Id="rId7" Target="../media/audio3.wav" Type="http://schemas.openxmlformats.org/officeDocument/2006/relationships/audio"></Relationship><Relationship Id="rId8" Target="../media/audio4.wav" Type="http://schemas.openxmlformats.org/officeDocument/2006/relationships/audio"></Relationship><Relationship Id="rId9" Target="../media/audio5.wav" Type="http://schemas.openxmlformats.org/officeDocument/2006/relationships/audio"></Relationship><Relationship Id="rId10" Target="../media/audio6.wav" Type="http://schemas.openxmlformats.org/officeDocument/2006/relationships/audio"></Relationship><Relationship Id="rId11" Target="../media/audio7.wav" Type="http://schemas.openxmlformats.org/officeDocument/2006/relationships/audio"></Relationship></Relationships>
</file>

<file path=ppt/slides/_rels/slide9.xml.rels><?xml version="1.0" standalone="yes" ?><Relationships xmlns="http://schemas.openxmlformats.org/package/2006/relationships"><Relationship Id="rId1" Target="../slideLayouts/slideLayout35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28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52227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52229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ChapterMenu" id="52230" name="menu_bkgr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027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22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6934200"/>
            <a:ext cx="8229600" cy="296863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Menu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2231" name="lessonmenutext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333500" y="1762125"/>
            <a:ext cx="6667500" cy="1803571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altLang="en-US" b="1" dirty="0" lang="en-US" sz="4000">
                <a:solidFill>
                  <a:srgbClr val="0069B6"/>
                </a:solidFill>
                <a:uFillTx/>
              </a:rPr>
              <a:t>Chapter 3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altLang="en-US" b="1" dirty="0" lang="en-US" sz="2800">
              <a:solidFill>
                <a:srgbClr val="0069B6"/>
              </a:solidFill>
              <a:uFillTx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altLang="en-US" b="1" dirty="0" lang="en-US" sz="2800">
                <a:solidFill>
                  <a:srgbClr val="0069B6"/>
                </a:solidFill>
                <a:uFillTx/>
              </a:rPr>
              <a:t>From a Cell to an Organism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52240" name="Picture 1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52241" name="Picture 1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500" id="52252" name="Picture 28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 r="5314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917700" y="6089650"/>
            <a:ext cx="3006725" cy="7683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500" id="52253" name="Picture 29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rcRect l="6650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21250" y="6089650"/>
            <a:ext cx="2149475" cy="7683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52254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145088" y="643255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52255" name="gc">
            <a:hlinkClick r:id="rId10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332163" y="6432550"/>
            <a:ext cx="1679575" cy="350838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advClick="0">
    <p:zoom/>
    <p:sndAc>
      <p:endSnd/>
    </p:sndAc>
  </p:transition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830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83012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Cell Cycle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83017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1314450"/>
            <a:ext cx="7620000" cy="15525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457200" marL="914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2573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Most cells in an organism go through a cycle of growth, development, and division called the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cell_cycle.wav"/>
                </a:hlinkClick>
              </a:rPr>
              <a:t>cell cycle</a:t>
            </a:r>
            <a:r>
              <a:rPr altLang="en-US" lang="en-US">
                <a:uFillTx/>
              </a:rPr>
              <a:t>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83018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2924175"/>
            <a:ext cx="3733800" cy="28670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457200" marL="914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2573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There are two main phases in the cell cycle—interphase and the mitotic phase.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683022" name="Group 14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4205288" y="2387600"/>
            <a:ext cx="4508500" cy="3127375"/>
            <a:chOff x="2649" y="1504"/>
            <a:chExt cx="2840" cy="1970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descr="C204_L1_P004a" id="683013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/>
            <a:srcRect t="17738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649" y="1864"/>
              <a:ext cx="2840" cy="1610"/>
            </a:xfrm>
            <a:prstGeom prst="rect">
              <a:avLst/>
            </a:prstGeom>
            <a:noFill/>
          </p:spPr>
        </p:pic>
        <p:pic>
          <p:nvPicPr>
            <p:cNvPr xmlns:c="http://schemas.openxmlformats.org/drawingml/2006/chart" xmlns:pic="http://schemas.openxmlformats.org/drawingml/2006/picture" xmlns:dgm="http://schemas.openxmlformats.org/drawingml/2006/diagram" descr="C204_L1_P004b" id="683020" name="Picture 12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5"/>
            <a:srcRect t="17738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649" y="1864"/>
              <a:ext cx="2840" cy="1609"/>
            </a:xfrm>
            <a:prstGeom prst="rect">
              <a:avLst/>
            </a:prstGeom>
            <a:noFill/>
          </p:spPr>
        </p:pic>
        <p:pic>
          <p:nvPicPr>
            <p:cNvPr xmlns:c="http://schemas.openxmlformats.org/drawingml/2006/chart" xmlns:pic="http://schemas.openxmlformats.org/drawingml/2006/picture" xmlns:dgm="http://schemas.openxmlformats.org/drawingml/2006/diagram" descr="C204_L1_P004c" id="683021" name="Picture 13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6"/>
            <a:srcRect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649" y="1504"/>
              <a:ext cx="2840" cy="1957"/>
            </a:xfrm>
            <a:prstGeom prst="rect">
              <a:avLst/>
            </a:prstGeom>
            <a:noFill/>
          </p:spPr>
        </p:pic>
      </p:grp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830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830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16"/>
                                        <p:tgtEl>
                                          <p:spTgt spid="6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83017"/>
      <p:bldP advAuto="4294967295" build="p" grpId="0" spid="683018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601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6019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Cell Cycle </a:t>
            </a:r>
            <a:r>
              <a:rPr altLang="en-US" b="1" lang="en-US" sz="1600">
                <a:uFillTx/>
              </a:rPr>
              <a:t>(cont.)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26020" name="Group 4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52463" y="2093913"/>
            <a:ext cx="7577137" cy="2225675"/>
            <a:chOff x="411" y="2332"/>
            <a:chExt cx="4773" cy="1402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726021" name="Rectangle 5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57" y="2628"/>
              <a:ext cx="4527" cy="1106"/>
            </a:xfrm>
            <a:prstGeom prst="rect">
              <a:avLst/>
            </a:prstGeom>
            <a:noFill/>
            <a:ln algn="ctr" w="57150">
              <a:solidFill>
                <a:srgbClr val="B1001B"/>
              </a:solidFill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26022" name="Rectangle 6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56" y="255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MA_Key-Concept_head" id="726023" name="Picture 7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11" y="2332"/>
              <a:ext cx="3642" cy="526"/>
            </a:xfrm>
            <a:prstGeom prst="rect">
              <a:avLst/>
            </a:prstGeom>
            <a:noFill/>
          </p:spPr>
        </p:pic>
      </p:grpSp>
      <p:sp>
        <p:nvSpPr>
          <p:cNvPr xmlns:c="http://schemas.openxmlformats.org/drawingml/2006/chart" xmlns:pic="http://schemas.openxmlformats.org/drawingml/2006/picture" xmlns:dgm="http://schemas.openxmlformats.org/drawingml/2006/diagram" id="726024" name="Text Box 8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262188" y="3014663"/>
            <a:ext cx="5567362" cy="1065212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lang="en-US">
                <a:solidFill>
                  <a:srgbClr val="0069B6"/>
                </a:solidFill>
                <a:uFillTx/>
              </a:rPr>
              <a:t>What are the two main phases of the cell cycle?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7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726024"/>
    </p:bld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192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4a" id="721925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t="1773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412875" y="2111375"/>
            <a:ext cx="6810375" cy="3859213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1_P004b" id="721926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t="1773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-467341" y="1711559"/>
            <a:ext cx="6810375" cy="385921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21923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181100"/>
            <a:ext cx="7620000" cy="9683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5" name="interphase.wav"/>
                </a:hlinkClick>
              </a:rPr>
              <a:t>Interphase</a:t>
            </a:r>
            <a:r>
              <a:rPr altLang="en-US" lang="en-US">
                <a:uFillTx/>
              </a:rPr>
              <a:t> occurs in three stages: G</a:t>
            </a:r>
            <a:r>
              <a:rPr altLang="en-US" baseline="-25000" lang="en-US">
                <a:uFillTx/>
              </a:rPr>
              <a:t>1</a:t>
            </a:r>
            <a:r>
              <a:rPr altLang="en-US" lang="en-US">
                <a:uFillTx/>
              </a:rPr>
              <a:t>, S, and G</a:t>
            </a:r>
            <a:r>
              <a:rPr altLang="en-US" baseline="-25000" lang="en-US">
                <a:uFillTx/>
              </a:rPr>
              <a:t>2</a:t>
            </a:r>
            <a:r>
              <a:rPr altLang="en-US" lang="en-US">
                <a:uFillTx/>
              </a:rPr>
              <a:t>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1929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Interphase</a:t>
            </a:r>
            <a:endParaRPr altLang="en-US" b="1" lang="en-US" sz="16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2192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219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21923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397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3971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Interphase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3974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181100"/>
            <a:ext cx="4502150" cy="27209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The cell’s DNA is copied during the S stage and is arranged as pairs of identical chromosomes called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sister_chromatids.wav"/>
                </a:hlinkClick>
              </a:rPr>
              <a:t>sister chromatids</a:t>
            </a:r>
            <a:r>
              <a:rPr altLang="en-US" lang="en-US">
                <a:uFillTx/>
              </a:rPr>
              <a:t>. 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23975" name="Group 7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4999038" y="538163"/>
            <a:ext cx="3224212" cy="5622925"/>
            <a:chOff x="3373" y="1101"/>
            <a:chExt cx="1689" cy="2945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descr="C204_L1_P006b" id="723976" name="Picture 8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/>
            <a:srcRect l="23718" r="37407" t="1617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387" y="1125"/>
              <a:ext cx="1675" cy="2921"/>
            </a:xfrm>
            <a:prstGeom prst="rect">
              <a:avLst/>
            </a:prstGeom>
            <a:noFill/>
          </p:spPr>
        </p:pic>
        <p:sp>
          <p:nvSpPr>
            <p:cNvPr xmlns:c="http://schemas.openxmlformats.org/drawingml/2006/chart" xmlns:pic="http://schemas.openxmlformats.org/drawingml/2006/picture" xmlns:dgm="http://schemas.openxmlformats.org/drawingml/2006/diagram" id="723977" name="Rectangle 9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white">
            <a:xfrm>
              <a:off x="3373" y="1101"/>
              <a:ext cx="13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pic="http://schemas.openxmlformats.org/drawingml/2006/picture" xmlns:dgm="http://schemas.openxmlformats.org/drawingml/2006/diagram" id="723979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4067175"/>
            <a:ext cx="4502150" cy="19907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457200" marL="914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2573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Sister chromatids are held together by a structure called the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5" name="centromere.wav"/>
                </a:hlinkClick>
              </a:rPr>
              <a:t>centromere</a:t>
            </a:r>
            <a:r>
              <a:rPr altLang="en-US" lang="en-US">
                <a:uFillTx/>
              </a:rPr>
              <a:t>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239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239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23974"/>
      <p:bldP advAuto="4294967295" build="p" grpId="0" spid="723979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29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2947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</a:t>
            </a:r>
            <a:endParaRPr altLang="en-US" b="1" lang="en-US" sz="16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2951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238250"/>
            <a:ext cx="8077200" cy="22828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lang="en-US">
                <a:uFillTx/>
              </a:rPr>
              <a:t>During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mitosis.wav"/>
                </a:hlinkClick>
              </a:rPr>
              <a:t>mitosis</a:t>
            </a:r>
            <a:r>
              <a:rPr altLang="en-US" lang="en-US">
                <a:uFillTx/>
              </a:rPr>
              <a:t>, </a:t>
            </a:r>
            <a:br>
              <a:rPr altLang="en-US" lang="en-US">
                <a:uFillTx/>
              </a:rPr>
            </a:br>
            <a:r>
              <a:rPr altLang="en-US" lang="en-US">
                <a:uFillTx/>
              </a:rPr>
              <a:t>the contents of </a:t>
            </a:r>
            <a:br>
              <a:rPr altLang="en-US" lang="en-US">
                <a:uFillTx/>
              </a:rPr>
            </a:br>
            <a:r>
              <a:rPr altLang="en-US" lang="en-US">
                <a:uFillTx/>
              </a:rPr>
              <a:t>the nucleus divide, </a:t>
            </a:r>
            <a:br>
              <a:rPr altLang="en-US" lang="en-US">
                <a:uFillTx/>
              </a:rPr>
            </a:br>
            <a:r>
              <a:rPr altLang="en-US" lang="en-US">
                <a:uFillTx/>
              </a:rPr>
              <a:t>forming two identical </a:t>
            </a:r>
            <a:br>
              <a:rPr altLang="en-US" lang="en-US">
                <a:uFillTx/>
              </a:rPr>
            </a:br>
            <a:r>
              <a:rPr altLang="en-US" lang="en-US">
                <a:uFillTx/>
              </a:rPr>
              <a:t>nuclei.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im08" id="722956" name="Picture 1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546600" y="1343025"/>
            <a:ext cx="3711575" cy="4418013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get_animated3" id="722957" name="Picture 13">
            <a:hlinkClick r:id="rId5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210300" y="5884863"/>
            <a:ext cx="2057400" cy="363537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22947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229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72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72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22951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704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7043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7052" name="Text Box 1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333500" y="2117725"/>
            <a:ext cx="6324600" cy="213518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>
                <a:solidFill>
                  <a:srgbClr val="11873B"/>
                </a:solidFill>
                <a:uFillTx/>
              </a:rPr>
              <a:t>mitosis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lang="en-US">
                <a:solidFill>
                  <a:schemeClr val="tx1"/>
                </a:solidFill>
                <a:uFillTx/>
              </a:rPr>
              <a:t>from Greek </a:t>
            </a:r>
            <a:r>
              <a:rPr altLang="en-US" i="1" lang="en-US">
                <a:solidFill>
                  <a:schemeClr val="tx1"/>
                </a:solidFill>
                <a:uFillTx/>
              </a:rPr>
              <a:t>mitos</a:t>
            </a:r>
            <a:r>
              <a:rPr altLang="en-US" lang="en-US">
                <a:solidFill>
                  <a:schemeClr val="tx1"/>
                </a:solidFill>
                <a:uFillTx/>
              </a:rPr>
              <a:t>, means “wrap thread”; and Latin –</a:t>
            </a:r>
            <a:r>
              <a:rPr altLang="en-US" i="1" lang="en-US">
                <a:solidFill>
                  <a:schemeClr val="tx1"/>
                </a:solidFill>
                <a:uFillTx/>
              </a:rPr>
              <a:t>osis</a:t>
            </a:r>
            <a:r>
              <a:rPr altLang="en-US" lang="en-US">
                <a:solidFill>
                  <a:schemeClr val="tx1"/>
                </a:solidFill>
                <a:uFillTx/>
              </a:rPr>
              <a:t>, means “process”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27053" name="Group 1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785813" y="1408113"/>
            <a:ext cx="7186612" cy="2987675"/>
            <a:chOff x="477" y="851"/>
            <a:chExt cx="4527" cy="1882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727054" name="Rectangle 14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77" y="1044"/>
              <a:ext cx="4527" cy="1689"/>
            </a:xfrm>
            <a:prstGeom prst="rect">
              <a:avLst/>
            </a:prstGeom>
            <a:noFill/>
            <a:ln algn="ctr" w="57150">
              <a:solidFill>
                <a:srgbClr val="11873B"/>
              </a:solidFill>
              <a:prstDash val="sysDot"/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27055" name="Rectangle 15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49" y="930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WordOrigin_head" id="727056" name="Picture 16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 r="48077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585" y="851"/>
              <a:ext cx="2025" cy="384"/>
            </a:xfrm>
            <a:prstGeom prst="rect">
              <a:avLst/>
            </a:prstGeom>
            <a:noFill/>
          </p:spPr>
        </p:pic>
      </p:grp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2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72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727052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011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8a" id="730116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11113" t="1064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71525" y="1135063"/>
            <a:ext cx="7970838" cy="42989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1_P008b" id="730117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448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90575" y="1006475"/>
            <a:ext cx="7778750" cy="511968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30121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 </a:t>
            </a:r>
            <a:r>
              <a:rPr altLang="en-US" b="1" lang="en-US" sz="1600">
                <a:uFillTx/>
              </a:rPr>
              <a:t>(cont.)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11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8a" id="731140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11113" t="1064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71525" y="1135063"/>
            <a:ext cx="7970838" cy="42989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1_P008c" id="731142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345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90575" y="1006475"/>
            <a:ext cx="7778750" cy="517525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31145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 </a:t>
            </a:r>
            <a:r>
              <a:rPr altLang="en-US" b="1" lang="en-US" sz="1600">
                <a:uFillTx/>
              </a:rPr>
              <a:t>(cont.)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216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8a" id="732164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11113" t="1064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71525" y="1135063"/>
            <a:ext cx="7970838" cy="42989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1_P008d" id="732167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374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90575" y="1006475"/>
            <a:ext cx="7778750" cy="51609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32169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 </a:t>
            </a:r>
            <a:r>
              <a:rPr altLang="en-US" b="1" lang="en-US" sz="1600">
                <a:uFillTx/>
              </a:rPr>
              <a:t>(cont.)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318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8a" id="733188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11113" t="1064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71525" y="1135063"/>
            <a:ext cx="7970838" cy="42989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1_P008e" id="733192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331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90575" y="1006475"/>
            <a:ext cx="7778750" cy="518318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33193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 </a:t>
            </a:r>
            <a:r>
              <a:rPr altLang="en-US" b="1" lang="en-US" sz="1600">
                <a:uFillTx/>
              </a:rPr>
              <a:t>(cont.)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S_BlueGradient" id="52227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Interface_01a" id="52229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ChapterMenu" id="52230" name="menu_bkgr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027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22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6934200"/>
            <a:ext cx="8229600" cy="296863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Menu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2231" name="lessonmenutext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333500" y="1762125"/>
            <a:ext cx="6667500" cy="3381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altLang="en-US" b="1" lang="en-US" sz="2800">
                <a:uFillTx/>
                <a:hlinkClick r:id="rId6" action="ppaction://hlinksldjump"/>
              </a:rPr>
              <a:t>Chapter Introduction</a:t>
            </a:r>
            <a:endParaRPr altLang="en-US" b="1" lang="en-US" sz="2800">
              <a:uFillTx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altLang="en-US" b="1" lang="en-US" sz="2800">
                <a:uFillTx/>
                <a:hlinkClick r:id="rId7" action="ppaction://hlinksldjump"/>
              </a:rPr>
              <a:t>Lesson 1</a:t>
            </a:r>
            <a:r>
              <a:rPr altLang="en-US" lang="en-US" sz="2800">
                <a:uFillTx/>
              </a:rPr>
              <a:t>	The Cell </a:t>
            </a:r>
            <a:br>
              <a:rPr altLang="en-US" lang="en-US" sz="2800">
                <a:uFillTx/>
              </a:rPr>
            </a:br>
            <a:r>
              <a:rPr altLang="en-US" lang="en-US" sz="2800">
                <a:uFillTx/>
              </a:rPr>
              <a:t>	Cycle and </a:t>
            </a:r>
            <a:br>
              <a:rPr altLang="en-US" lang="en-US" sz="2800">
                <a:uFillTx/>
              </a:rPr>
            </a:br>
            <a:r>
              <a:rPr altLang="en-US" lang="en-US" sz="2800">
                <a:uFillTx/>
              </a:rPr>
              <a:t>	Cell Division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altLang="en-US" b="1" lang="en-US" sz="2800">
                <a:uFillTx/>
                <a:hlinkClick r:id="rId8" action="ppaction://hlinksldjump"/>
              </a:rPr>
              <a:t>Lesson 2</a:t>
            </a:r>
            <a:r>
              <a:rPr altLang="en-US" lang="en-US" sz="2800">
                <a:uFillTx/>
              </a:rPr>
              <a:t>	Levels of</a:t>
            </a:r>
            <a:br>
              <a:rPr altLang="en-US" lang="en-US" sz="2800">
                <a:uFillTx/>
              </a:rPr>
            </a:br>
            <a:r>
              <a:rPr altLang="en-US" lang="en-US" sz="2800">
                <a:uFillTx/>
              </a:rPr>
              <a:t>	Organization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altLang="en-US" b="1" lang="en-US" sz="2800">
                <a:solidFill>
                  <a:srgbClr val="0069B6"/>
                </a:solidFill>
                <a:uFillTx/>
                <a:hlinkClick r:id="rId9" action="ppaction://hlinksldjump"/>
              </a:rPr>
              <a:t>Chapter Wrap-Up</a:t>
            </a:r>
            <a:endParaRPr altLang="en-US" b="1" lang="en-US" sz="2800">
              <a:solidFill>
                <a:srgbClr val="0069B6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S Chapter_Tab_Large" id="52240" name="Picture 1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rcRect l="29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hidden">
          <a:xfrm>
            <a:off x="0" y="0"/>
            <a:ext cx="6410325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Headers-C204" id="52241" name="Picture 1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500" id="52252" name="Picture 28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 r="5314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917700" y="6089650"/>
            <a:ext cx="3006725" cy="7683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S_NavBar_500" id="52253" name="Picture 29"/>
          <p:cNvPicPr xmlns:c="http://schemas.openxmlformats.org/drawingml/2006/chart" xmlns:pic="http://schemas.openxmlformats.org/drawingml/2006/picture" xmlns:dgm="http://schemas.openxmlformats.org/drawingml/2006/diagram">
            <a:picLocks noChangeArrowheads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2"/>
          <a:srcRect l="6650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921250" y="6089650"/>
            <a:ext cx="2149475" cy="7683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Exit" id="52254" name="exit">
            <a:hlinkClick action="ppaction://hlinkshowjump?jump=endshow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145088" y="6432550"/>
            <a:ext cx="438150" cy="3778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S-Nav_Online" id="52255" name="gc">
            <a:hlinkClick r:id="rId14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332163" y="6432550"/>
            <a:ext cx="1679575" cy="350838"/>
          </a:xfrm>
          <a:prstGeom prst="rect">
            <a:avLst/>
          </a:prstGeom>
          <a:noFill/>
        </p:spPr>
      </p:pic>
      <p:grpSp>
        <p:nvGrpSpPr>
          <p:cNvPr xmlns:c="http://schemas.openxmlformats.org/drawingml/2006/chart" xmlns:pic="http://schemas.openxmlformats.org/drawingml/2006/picture" xmlns:dgm="http://schemas.openxmlformats.org/drawingml/2006/diagram" id="52259" name="Group 35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5467350" y="1757363"/>
            <a:ext cx="2600325" cy="3860800"/>
            <a:chOff x="3402" y="1107"/>
            <a:chExt cx="1638" cy="2432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descr="C204_L1_P008e" id="52256" name="Picture 32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16"/>
            <a:srcRect b="3419" l="70248" t="68819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 rot="16200000">
              <a:off x="3165" y="1502"/>
              <a:ext cx="2269" cy="1480"/>
            </a:xfrm>
            <a:prstGeom prst="rect">
              <a:avLst/>
            </a:prstGeom>
            <a:noFill/>
          </p:spPr>
        </p:pic>
        <p:pic>
          <p:nvPicPr>
            <p:cNvPr xmlns:c="http://schemas.openxmlformats.org/drawingml/2006/chart" xmlns:pic="http://schemas.openxmlformats.org/drawingml/2006/picture" xmlns:dgm="http://schemas.openxmlformats.org/drawingml/2006/diagram" descr="11PC_7-3-5min_1_A" id="52257" name="Picture 33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17"/>
            <a:srcRect b="64246" l="83850" t="17877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224" y="3347"/>
              <a:ext cx="172" cy="192"/>
            </a:xfrm>
            <a:prstGeom prst="rect">
              <a:avLst/>
            </a:prstGeom>
            <a:noFill/>
          </p:spPr>
        </p:pic>
        <p:pic>
          <p:nvPicPr>
            <p:cNvPr xmlns:c="http://schemas.openxmlformats.org/drawingml/2006/chart" xmlns:pic="http://schemas.openxmlformats.org/drawingml/2006/picture" xmlns:dgm="http://schemas.openxmlformats.org/drawingml/2006/diagram" descr="11PC_7-3-5min_1_A" id="52258" name="Picture 34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17"/>
            <a:srcRect b="64246" l="83850" t="17877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402" y="1805"/>
              <a:ext cx="172" cy="192"/>
            </a:xfrm>
            <a:prstGeom prst="rect">
              <a:avLst/>
            </a:prstGeom>
            <a:noFill/>
          </p:spPr>
        </p:pic>
      </p:grp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 advClick="0">
    <p:zoom/>
    <p:sndAc>
      <p:endSnd/>
    </p:sndAc>
  </p:transition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72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37283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Mitotic Phase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37284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9683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lang="en-US">
                <a:uFillTx/>
              </a:rPr>
              <a:t>In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cytokinesis.wav"/>
                </a:hlinkClick>
              </a:rPr>
              <a:t>cytokinesis</a:t>
            </a:r>
            <a:r>
              <a:rPr altLang="en-US" lang="en-US">
                <a:uFillTx/>
              </a:rPr>
              <a:t>, the cytoplasm divides and forms two new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4" name="daughter_cells.wav"/>
                </a:hlinkClick>
              </a:rPr>
              <a:t>daughter cells</a:t>
            </a:r>
            <a:r>
              <a:rPr altLang="en-US" lang="en-US">
                <a:uFillTx/>
              </a:rPr>
              <a:t>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37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37284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912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1207" name="Text Box 7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Results of Cell Division</a:t>
            </a:r>
            <a:endParaRPr altLang="en-US" b="1" lang="en-US" sz="16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1215" name="Rectangle 1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49625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None/>
            </a:pPr>
            <a:r>
              <a:rPr altLang="en-US" lang="en-US">
                <a:uFillTx/>
              </a:rPr>
              <a:t>The cell cycle is important for reproduction in some organisms, growth in multicellular organisms, replacement of worn out or damaged cells, and repair of damaged tissues.</a:t>
            </a:r>
          </a:p>
          <a:p>
            <a:pPr indent="-457200" lvl="1" marL="971550"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3200">
                <a:uFillTx/>
              </a:rPr>
              <a:t>In some unicellular organisms, cell division is a form of reproduction.</a:t>
            </a:r>
          </a:p>
          <a:p>
            <a:pPr indent="-457200" lvl="1" marL="971550"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3200">
                <a:uFillTx/>
              </a:rPr>
              <a:t>Cell division allows multicellular organisms to grow and develop from one cell.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91207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91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91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691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91215"/>
    </p:bld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806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28067" name="Text Box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Results of Cell Division </a:t>
            </a:r>
            <a:r>
              <a:rPr altLang="en-US" b="1" lang="en-US" sz="1600">
                <a:uFillTx/>
              </a:rPr>
              <a:t>(cont.)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28068" name="Group 4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766763" y="1657350"/>
            <a:ext cx="7577137" cy="2225675"/>
            <a:chOff x="411" y="2332"/>
            <a:chExt cx="4773" cy="1402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728069" name="Rectangle 5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57" y="2628"/>
              <a:ext cx="4527" cy="1106"/>
            </a:xfrm>
            <a:prstGeom prst="rect">
              <a:avLst/>
            </a:prstGeom>
            <a:noFill/>
            <a:ln algn="ctr" w="57150">
              <a:solidFill>
                <a:srgbClr val="B1001B"/>
              </a:solidFill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28070" name="Rectangle 6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56" y="255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MA_Key-Concept_head" id="728071" name="Picture 7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11" y="2332"/>
              <a:ext cx="3642" cy="526"/>
            </a:xfrm>
            <a:prstGeom prst="rect">
              <a:avLst/>
            </a:prstGeom>
            <a:noFill/>
          </p:spPr>
        </p:pic>
      </p:grpSp>
      <p:sp>
        <p:nvSpPr>
          <p:cNvPr xmlns:c="http://schemas.openxmlformats.org/drawingml/2006/chart" xmlns:pic="http://schemas.openxmlformats.org/drawingml/2006/picture" xmlns:dgm="http://schemas.openxmlformats.org/drawingml/2006/diagram" id="728072" name="Text Box 8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376488" y="2578100"/>
            <a:ext cx="5567362" cy="106521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lang="en-US">
                <a:solidFill>
                  <a:srgbClr val="0069B6"/>
                </a:solidFill>
                <a:uFillTx/>
              </a:rPr>
              <a:t>Why is the result of the cell cycle important?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728072"/>
    </p:bld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VisSummary" id="629773" name="Picture 1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297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29765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6350" y="1377950"/>
            <a:ext cx="6724650" cy="17145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231F20"/>
                </a:solidFill>
                <a:uFillTx/>
              </a:rPr>
              <a:t>During interphase, most cells go through periods of rapid growth and replication of organelles, copying DNA, and preparation for cell division.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4a" id="629772" name="Picture 1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t="1773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09813" y="3090863"/>
            <a:ext cx="4508500" cy="255587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1_P004b" id="629774" name="Picture 1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 t="1773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309813" y="3090863"/>
            <a:ext cx="4508500" cy="2554287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2976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6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6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VisSummary" id="735242" name="Picture 10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352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35236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6350" y="1377950"/>
            <a:ext cx="6724650" cy="18859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The nucleus and its contents divide during mitosis.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The cytoplasm and its contents divide during cytokinesis.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35237" name="Group 5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4084638" y="2819400"/>
            <a:ext cx="3609975" cy="2763838"/>
            <a:chOff x="1908" y="894"/>
            <a:chExt cx="1811" cy="1499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descr="C204_L1_P008d" id="735238" name="Picture 6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/>
            <a:srcRect b="61980" l="62738" r="11929" t="5344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2032" y="894"/>
              <a:ext cx="1687" cy="1499"/>
            </a:xfrm>
            <a:prstGeom prst="rect">
              <a:avLst/>
            </a:prstGeom>
            <a:noFill/>
          </p:spPr>
        </p:pic>
        <p:sp>
          <p:nvSpPr>
            <p:cNvPr xmlns:c="http://schemas.openxmlformats.org/drawingml/2006/chart" xmlns:pic="http://schemas.openxmlformats.org/drawingml/2006/picture" xmlns:dgm="http://schemas.openxmlformats.org/drawingml/2006/diagram" id="735239" name="Rectangle 7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>
              <a:off x="1908" y="1583"/>
              <a:ext cx="158" cy="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35240" name="Rectangle 8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 rot="-2001237">
              <a:off x="1961" y="1894"/>
              <a:ext cx="290" cy="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35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35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35236" uiExpand="1"/>
    </p:bld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6829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268293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68294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04900" y="2809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8296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DNA replication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preparation for cell division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rapid growth of organelles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division of the nucleus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8304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uFillTx/>
              </a:rPr>
              <a:t>What takes place during the </a:t>
            </a:r>
            <a:br>
              <a:rPr altLang="en-US" b="1" lang="en-US">
                <a:uFillTx/>
              </a:rPr>
            </a:br>
            <a:r>
              <a:rPr altLang="en-US" b="1" lang="en-US">
                <a:uFillTx/>
              </a:rPr>
              <a:t>S stage of interphase?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68304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68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68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68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68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68294"/>
      <p:bldP advAuto="4294967295" build="p" grpId="0" spid="268296"/>
    </p:bld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6931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269315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69316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04900" y="49911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9318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centromeres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coils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organelles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sister chromatids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9323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uFillTx/>
              </a:rPr>
              <a:t>What are the two identical chromosomes that make up a duplicated chromosome called?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6932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69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69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69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69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69316"/>
      <p:bldP advAuto="4294967295" build="p" grpId="0" spid="269318"/>
    </p:bld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703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270339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70340" name="Oval 4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37147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0342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33725"/>
            <a:ext cx="6781800" cy="24257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prophase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metaphase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anaphase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telophase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0346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70866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uFillTx/>
              </a:rPr>
              <a:t>During which phase of mitosis do the duplicated chromosomes move to the middle of the cell?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0346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70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70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70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70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70340"/>
      <p:bldP advAuto="4294967295" build="p" grpId="0" spid="270342"/>
    </p:bld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318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631811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WhatDoYouThink" id="631817" name="Picture 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27795" t="1875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925513" y="1277938"/>
            <a:ext cx="6197600" cy="11049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31818" name="Rectangle 10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2671763"/>
            <a:ext cx="6869113" cy="2355850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indent="-457200" marL="457200">
              <a:spcAft>
                <a:spcPct val="20000"/>
              </a:spcAft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1.</a:t>
            </a:r>
            <a:r>
              <a:rPr altLang="en-US" lang="en-US" sz="2800">
                <a:uFillTx/>
              </a:rPr>
              <a:t>	Cell division produces two identical cells.</a:t>
            </a:r>
          </a:p>
          <a:p>
            <a:pPr indent="-457200" marL="457200">
              <a:spcAft>
                <a:spcPct val="20000"/>
              </a:spcAft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2.</a:t>
            </a:r>
            <a:r>
              <a:rPr altLang="en-US" lang="en-US" sz="2800">
                <a:uFillTx/>
              </a:rPr>
              <a:t>	Cell division is important for growth.</a:t>
            </a:r>
          </a:p>
          <a:p>
            <a:pPr indent="-457200" marL="457200">
              <a:spcAft>
                <a:spcPct val="20000"/>
              </a:spcAft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3.</a:t>
            </a:r>
            <a:r>
              <a:rPr altLang="en-US" lang="en-US" sz="2800">
                <a:uFillTx/>
              </a:rPr>
              <a:t>	At the end of the cell cycle, the original cell no longer exists.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31819" name="title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74295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1430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altLang="en-US" b="1" lang="en-US" sz="2400">
                <a:solidFill>
                  <a:srgbClr val="E40022"/>
                </a:solidFill>
                <a:uFillTx/>
              </a:rPr>
              <a:t>Do you agree or disagree?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3181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31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31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31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31818" uiExpand="1"/>
    </p:bld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LessonMenu2" id="220168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027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201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 Reading Guide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Nav_BackDead" id="220169" name="Picture 9">
            <a:hlinkClick action="ppaction://noaction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6238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C_KeyConcept" id="220170" name="KC_ar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1250" y="2024063"/>
            <a:ext cx="3309938" cy="515937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20172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9525" y="2727325"/>
            <a:ext cx="6645275" cy="23320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4488" marL="344488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How do unicellular and multicellular organisms differ?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How does cell differentiation lead to the organization within a multicellular organism?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0173" name="Rectangle 13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 sz="3600">
                <a:solidFill>
                  <a:srgbClr val="11873B"/>
                </a:solidFill>
                <a:uFillTx/>
              </a:rPr>
              <a:t>Levels of Organization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017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20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20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220172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36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Introduction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3603" name="BI_Text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29000" y="2292350"/>
            <a:ext cx="5334000" cy="1739900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FontTx/>
              <a:buNone/>
            </a:pPr>
            <a:r>
              <a:rPr altLang="en-US" lang="en-US" sz="4000">
                <a:solidFill>
                  <a:srgbClr val="000000"/>
                </a:solidFill>
                <a:uFillTx/>
              </a:rPr>
              <a:t>How can one cell become a multicellular organism?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Nav_BackDead" id="153608" name="dead_back">
            <a:hlinkClick action="ppaction://noaction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6238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big_idea_fl" id="153611" name="Picture 1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58800" y="1778000"/>
            <a:ext cx="2741613" cy="2741613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36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53603"/>
    </p:bld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LessonMenu2" id="221192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027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2118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 Reading Guide - Vocab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C_Vocabulary" id="221193" name="Vocab_ar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127125" y="2062163"/>
            <a:ext cx="2120900" cy="461962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21195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9525" y="2727325"/>
            <a:ext cx="6873875" cy="297021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4488" marL="344488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5" name="cell_differentiation.wav"/>
                </a:hlinkClick>
              </a:rPr>
              <a:t>cell differentiation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6" name="stem_cell.wav"/>
                </a:hlinkClick>
              </a:rPr>
              <a:t>stem cell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7" name="tissue.wav"/>
                </a:hlinkClick>
              </a:rPr>
              <a:t>tissue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8" name="organ.wav"/>
                </a:hlinkClick>
              </a:rPr>
              <a:t>organ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9" name="organ_system.wav"/>
                </a:hlinkClick>
              </a:rPr>
              <a:t>organ system</a:t>
            </a:r>
            <a:endParaRPr altLang="en-US" lang="en-US" sz="2800">
              <a:solidFill>
                <a:srgbClr val="0069B6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1196" name="Rectangle 12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 sz="3600">
                <a:solidFill>
                  <a:srgbClr val="11873B"/>
                </a:solidFill>
                <a:uFillTx/>
              </a:rPr>
              <a:t>Levels of Organization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21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21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21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21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21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221195"/>
    </p:bld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973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7347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772400" cy="46196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lang="en-US">
                <a:uFillTx/>
              </a:rPr>
              <a:t>Unicellular organisms carry out all life processes, including responding to the environment, getting rid of waste, growing, and reproducing, within one cell.</a:t>
            </a:r>
          </a:p>
          <a:p>
            <a:pPr indent="-457200" lvl="1" marL="914400">
              <a:buClr>
                <a:srgbClr val="E40022"/>
              </a:buClr>
              <a:buFontTx/>
              <a:buChar char="•"/>
            </a:pPr>
            <a:r>
              <a:rPr altLang="en-US" lang="en-US" sz="3200">
                <a:uFillTx/>
              </a:rPr>
              <a:t>A unicellular organism made of one prokaryotic cell is called a prokaryote.</a:t>
            </a:r>
          </a:p>
          <a:p>
            <a:pPr indent="-457200" lvl="1" marL="914400">
              <a:buClr>
                <a:srgbClr val="E40022"/>
              </a:buClr>
              <a:buFontTx/>
              <a:buChar char="•"/>
            </a:pPr>
            <a:r>
              <a:rPr altLang="en-US" lang="en-US" sz="3200">
                <a:uFillTx/>
              </a:rPr>
              <a:t>A unicellular organism made of one eukaryotic cell is called a eukaryote.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7348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Unicellular Organisms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97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97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697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97347" uiExpand="1"/>
      <p:bldP advAuto="4294967295" grpId="0" spid="697348"/>
    </p:bld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3830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38307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4391025" cy="43275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A cell without a membrane-bound nucleus is a prokaryotic cell.</a:t>
            </a:r>
          </a:p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A eukaryotic cell has a membrane-bound nucleus and many other specialized organelles.</a:t>
            </a:r>
            <a:endParaRPr altLang="en-US" lang="en-US" sz="36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38308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Unicellular Organisms </a:t>
            </a:r>
            <a:r>
              <a:rPr altLang="en-US" b="1" lang="en-US" sz="1600">
                <a:uFillTx/>
              </a:rPr>
              <a:t>(cont.)</a:t>
            </a:r>
            <a:endParaRPr altLang="en-US" b="1" lang="en-US" sz="36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im04" id="738309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048250" y="1158875"/>
            <a:ext cx="3194050" cy="5029200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38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38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16"/>
                                        <p:tgtEl>
                                          <p:spTgt spid="7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38307" uiExpand="1"/>
    </p:bld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9939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9395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18446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lang="en-US">
                <a:uFillTx/>
              </a:rPr>
              <a:t>Multicellular organisms are made of many types of eukaryotic cells working together, each with a specialized function.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9396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699402" name="Group 10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61988" y="3797300"/>
            <a:ext cx="7577137" cy="2225675"/>
            <a:chOff x="411" y="2332"/>
            <a:chExt cx="4773" cy="1402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699403" name="Rectangle 11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57" y="2628"/>
              <a:ext cx="4527" cy="1106"/>
            </a:xfrm>
            <a:prstGeom prst="rect">
              <a:avLst/>
            </a:prstGeom>
            <a:noFill/>
            <a:ln algn="ctr" w="57150">
              <a:solidFill>
                <a:srgbClr val="B1001B"/>
              </a:solidFill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699404" name="Rectangle 12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MA_Key-Concept_head" id="699405" name="Picture 13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11" y="2332"/>
              <a:ext cx="3642" cy="526"/>
            </a:xfrm>
            <a:prstGeom prst="rect">
              <a:avLst/>
            </a:prstGeom>
            <a:noFill/>
          </p:spPr>
        </p:pic>
      </p:grpSp>
      <p:sp>
        <p:nvSpPr>
          <p:cNvPr xmlns:c="http://schemas.openxmlformats.org/drawingml/2006/chart" xmlns:pic="http://schemas.openxmlformats.org/drawingml/2006/picture" xmlns:dgm="http://schemas.openxmlformats.org/drawingml/2006/diagram" id="699406" name="Text Box 1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271713" y="4718050"/>
            <a:ext cx="5567362" cy="106521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lang="en-US">
                <a:solidFill>
                  <a:srgbClr val="0069B6"/>
                </a:solidFill>
                <a:uFillTx/>
              </a:rPr>
              <a:t>How do unicellular and multicellular organisms differ?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99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69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99395" uiExpand="1"/>
      <p:bldP advAuto="4294967295" grpId="0" spid="699396"/>
      <p:bldP advAuto="4294967295" grpId="0" spid="699406"/>
    </p:bldLst>
  </p:timing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0861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8612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8613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30130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All cells in a multicellular organism come from one cell: a fertilized egg.</a:t>
            </a:r>
          </a:p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The process by which cells become different types of cells </a:t>
            </a:r>
            <a:br>
              <a:rPr altLang="en-US" lang="en-US">
                <a:uFillTx/>
              </a:rPr>
            </a:br>
            <a:r>
              <a:rPr altLang="en-US" lang="en-US">
                <a:uFillTx/>
              </a:rPr>
              <a:t>is called </a:t>
            </a: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cell_differentiation.wav"/>
                </a:hlinkClick>
              </a:rPr>
              <a:t>cell </a:t>
            </a:r>
            <a:b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cell_differentiation.wav"/>
                </a:hlinkClick>
              </a:rPr>
            </a:b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cell_differentiation.wav"/>
                </a:hlinkClick>
              </a:rPr>
              <a:t>differentiation</a:t>
            </a:r>
            <a:r>
              <a:rPr altLang="en-US" lang="en-US">
                <a:uFillTx/>
              </a:rPr>
              <a:t>.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08619" name="Group 11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5767388" y="3338513"/>
            <a:ext cx="2465387" cy="2803525"/>
            <a:chOff x="3741" y="2115"/>
            <a:chExt cx="1553" cy="1766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descr="C204_L2_P017a" id="708615" name="Picture 7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/>
            <a:srcRect b="31630" l="40500" r="39911" t="30989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842" y="2115"/>
              <a:ext cx="1342" cy="1766"/>
            </a:xfrm>
            <a:prstGeom prst="rect">
              <a:avLst/>
            </a:prstGeom>
            <a:noFill/>
          </p:spPr>
        </p:pic>
        <p:sp>
          <p:nvSpPr>
            <p:cNvPr xmlns:c="http://schemas.openxmlformats.org/drawingml/2006/chart" xmlns:pic="http://schemas.openxmlformats.org/drawingml/2006/picture" xmlns:dgm="http://schemas.openxmlformats.org/drawingml/2006/diagram" id="708616" name="Rectangle 8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 rot="5400000">
              <a:off x="3358" y="2804"/>
              <a:ext cx="945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08617" name="Rectangle 9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 rot="5400000">
              <a:off x="4647" y="2964"/>
              <a:ext cx="1109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08618" name="Rectangle 10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 rot="1764822">
              <a:off x="4953" y="3302"/>
              <a:ext cx="242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086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7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086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08613" uiExpand="1"/>
    </p:bldLst>
  </p:timing>
</p:sld>
</file>

<file path=ppt/slides/slide3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168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6804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6807" name="Text Box 7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333500" y="3756025"/>
            <a:ext cx="6324600" cy="189071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>
                <a:solidFill>
                  <a:srgbClr val="11873B"/>
                </a:solidFill>
                <a:uFillTx/>
              </a:rPr>
              <a:t>fiber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i="1" lang="en-US">
                <a:solidFill>
                  <a:schemeClr val="tx1"/>
                </a:solidFill>
                <a:uFillTx/>
              </a:rPr>
              <a:t>Science Use</a:t>
            </a:r>
            <a:r>
              <a:rPr altLang="en-US" lang="en-US">
                <a:solidFill>
                  <a:schemeClr val="tx1"/>
                </a:solidFill>
                <a:uFillTx/>
              </a:rPr>
              <a:t> a long muscle cell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i="1" lang="en-US">
                <a:solidFill>
                  <a:schemeClr val="tx1"/>
                </a:solidFill>
                <a:uFillTx/>
              </a:rPr>
              <a:t>Common Use</a:t>
            </a:r>
            <a:r>
              <a:rPr altLang="en-US" lang="en-US">
                <a:solidFill>
                  <a:schemeClr val="tx1"/>
                </a:solidFill>
                <a:uFillTx/>
              </a:rPr>
              <a:t> a thread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16813" name="Group 1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785813" y="3114675"/>
            <a:ext cx="7186612" cy="2600325"/>
            <a:chOff x="495" y="1962"/>
            <a:chExt cx="4527" cy="1638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716809" name="Rectangle 9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95" y="2136"/>
              <a:ext cx="4527" cy="1464"/>
            </a:xfrm>
            <a:prstGeom prst="rect">
              <a:avLst/>
            </a:prstGeom>
            <a:noFill/>
            <a:ln algn="ctr" w="57150">
              <a:solidFill>
                <a:srgbClr val="11873B"/>
              </a:solidFill>
              <a:prstDash val="sysDot"/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16810" name="Rectangle 10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67" y="2022"/>
              <a:ext cx="3221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SciUseCommUse_head" id="716812" name="Picture 12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12" y="1962"/>
              <a:ext cx="3334" cy="328"/>
            </a:xfrm>
            <a:prstGeom prst="rect">
              <a:avLst/>
            </a:prstGeom>
            <a:noFill/>
          </p:spPr>
        </p:pic>
      </p:grpSp>
      <p:sp>
        <p:nvSpPr>
          <p:cNvPr xmlns:c="http://schemas.openxmlformats.org/drawingml/2006/chart" xmlns:pic="http://schemas.openxmlformats.org/drawingml/2006/picture" xmlns:dgm="http://schemas.openxmlformats.org/drawingml/2006/diagram" id="716814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14065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4" name="stem_cell.wav"/>
                </a:hlinkClick>
              </a:rPr>
              <a:t>Stem cells</a:t>
            </a:r>
            <a:r>
              <a:rPr altLang="en-US" b="1" lang="en-US">
                <a:uFillTx/>
              </a:rPr>
              <a:t> </a:t>
            </a:r>
            <a:r>
              <a:rPr altLang="en-US" lang="en-US">
                <a:uFillTx/>
              </a:rPr>
              <a:t>are unspecialized animal cells that are able to develop into many different cell types.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168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7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716807"/>
      <p:bldP advAuto="4294967295" build="p" grpId="0" spid="716814"/>
    </p:bldLst>
  </p:timing>
</p:sld>
</file>

<file path=ppt/slides/slide3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0041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0420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0430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3352800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 sz="3100">
                <a:uFillTx/>
              </a:rPr>
              <a:t>Plants have unspecialized cells similar to animal stem cells.</a:t>
            </a:r>
          </a:p>
          <a:p>
            <a:pPr>
              <a:buClr>
                <a:srgbClr val="E40022"/>
              </a:buClr>
            </a:pPr>
            <a:r>
              <a:rPr altLang="en-US" lang="en-US" sz="3100">
                <a:uFillTx/>
              </a:rPr>
              <a:t>These cells </a:t>
            </a:r>
            <a:br>
              <a:rPr altLang="en-US" lang="en-US" sz="3100">
                <a:uFillTx/>
              </a:rPr>
            </a:br>
            <a:r>
              <a:rPr altLang="en-US" lang="en-US" sz="3100">
                <a:uFillTx/>
              </a:rPr>
              <a:t>are grouped </a:t>
            </a:r>
            <a:br>
              <a:rPr altLang="en-US" lang="en-US" sz="3100">
                <a:uFillTx/>
              </a:rPr>
            </a:br>
            <a:r>
              <a:rPr altLang="en-US" lang="en-US" sz="3100">
                <a:uFillTx/>
              </a:rPr>
              <a:t>in areas of a </a:t>
            </a:r>
            <a:br>
              <a:rPr altLang="en-US" lang="en-US" sz="3100">
                <a:uFillTx/>
              </a:rPr>
            </a:br>
            <a:r>
              <a:rPr altLang="en-US" lang="en-US" sz="3100">
                <a:uFillTx/>
              </a:rPr>
              <a:t>plant called </a:t>
            </a:r>
            <a:br>
              <a:rPr altLang="en-US" lang="en-US" sz="3100">
                <a:uFillTx/>
              </a:rPr>
            </a:br>
            <a:r>
              <a:rPr altLang="en-US" lang="en-US" sz="3100">
                <a:uFillTx/>
              </a:rPr>
              <a:t>meristems.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2_P018a" id="700427" name="Picture 1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321050" y="2611438"/>
            <a:ext cx="5189538" cy="357663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204_L2_P018b" id="700428" name="Picture 1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321050" y="2611438"/>
            <a:ext cx="5189538" cy="3576637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00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00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7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7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00430" uiExpand="1"/>
    </p:bldLst>
  </p:timing>
</p:sld>
</file>

<file path=ppt/slides/slide3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0144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1443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1314450"/>
            <a:ext cx="7620000" cy="15287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457200" marL="914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2573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None/>
            </a:pP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tissue.wav"/>
                </a:hlinkClick>
              </a:rPr>
              <a:t>Tissues</a:t>
            </a:r>
            <a:r>
              <a:rPr altLang="en-US" b="1" lang="en-US">
                <a:uFillTx/>
              </a:rPr>
              <a:t> </a:t>
            </a:r>
            <a:r>
              <a:rPr altLang="en-US" lang="en-US">
                <a:uFillTx/>
              </a:rPr>
              <a:t>are groups of similar types of cells in multicellular organisms that work together to carry out specific tasks.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1444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1450" name="Text Box 10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333500" y="4127500"/>
            <a:ext cx="6324600" cy="125888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>
                <a:solidFill>
                  <a:srgbClr val="11873B"/>
                </a:solidFill>
                <a:uFillTx/>
              </a:rPr>
              <a:t>tissue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lang="en-US">
                <a:solidFill>
                  <a:srgbClr val="000000"/>
                </a:solidFill>
                <a:uFillTx/>
              </a:rPr>
              <a:t>from Latin </a:t>
            </a:r>
            <a:r>
              <a:rPr altLang="en-US" i="1" lang="en-US">
                <a:solidFill>
                  <a:srgbClr val="000000"/>
                </a:solidFill>
                <a:uFillTx/>
              </a:rPr>
              <a:t>texere</a:t>
            </a:r>
            <a:r>
              <a:rPr altLang="en-US" lang="en-US">
                <a:solidFill>
                  <a:srgbClr val="000000"/>
                </a:solidFill>
                <a:uFillTx/>
              </a:rPr>
              <a:t>, means “weave”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01455" name="Group 15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785813" y="3417888"/>
            <a:ext cx="7186612" cy="2036762"/>
            <a:chOff x="495" y="2321"/>
            <a:chExt cx="4527" cy="1283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701452" name="Rectangle 12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95" y="2514"/>
              <a:ext cx="4527" cy="1090"/>
            </a:xfrm>
            <a:prstGeom prst="rect">
              <a:avLst/>
            </a:prstGeom>
            <a:noFill/>
            <a:ln algn="ctr" w="57150">
              <a:solidFill>
                <a:srgbClr val="11873B"/>
              </a:solidFill>
              <a:prstDash val="sysDot"/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01453" name="Rectangle 13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67" y="2400"/>
              <a:ext cx="1733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WordOrigin_head" id="701454" name="Picture 14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/>
            <a:srcRect r="48148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03" y="2321"/>
              <a:ext cx="1854" cy="352"/>
            </a:xfrm>
            <a:prstGeom prst="rect">
              <a:avLst/>
            </a:prstGeom>
            <a:noFill/>
          </p:spPr>
        </p:pic>
      </p:grp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01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0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70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01443" uiExpand="1"/>
      <p:bldP advAuto="4294967295" grpId="0" spid="701450"/>
    </p:bldLst>
  </p:timing>
</p:sld>
</file>

<file path=ppt/slides/slide3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1987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9875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1314450"/>
            <a:ext cx="7620000" cy="35258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457200" marL="914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2573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 lvl="1"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3200">
                <a:uFillTx/>
              </a:rPr>
              <a:t>Humans, like most other animals, have four main types of tissue: muscle, connective, nervous, and epithelial.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3200">
                <a:uFillTx/>
              </a:rPr>
              <a:t>The three main types of plant tissue are dermal, vascular, and ground tissue.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9876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19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19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19875"/>
    </p:bldLst>
  </p:timing>
</p:sld>
</file>

<file path=ppt/slides/slide3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4000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40005" name="Text Box 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40006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1314450"/>
            <a:ext cx="7620000" cy="308768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457200" marL="914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2573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</a:pP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3" name="organ.wav"/>
                </a:hlinkClick>
              </a:rPr>
              <a:t>Organs</a:t>
            </a:r>
            <a:r>
              <a:rPr altLang="en-US" b="1" lang="en-US">
                <a:uFillTx/>
              </a:rPr>
              <a:t> </a:t>
            </a:r>
            <a:r>
              <a:rPr altLang="en-US" lang="en-US">
                <a:uFillTx/>
              </a:rPr>
              <a:t>are groups of different tissues working together to perform a particular job.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</a:pPr>
            <a:r>
              <a:rPr altLang="en-US" b="1" lang="en-US">
                <a:solidFill>
                  <a:srgbClr val="0069B6"/>
                </a:solidFill>
                <a:uFillTx/>
                <a:hlinkClick action="ppaction://noaction">
                  <a:snd r:embed="rId4" name="organ_system.wav"/>
                </a:hlinkClick>
              </a:rPr>
              <a:t>Organ systems</a:t>
            </a:r>
            <a:r>
              <a:rPr altLang="en-US" lang="en-US">
                <a:uFillTx/>
              </a:rPr>
              <a:t> are groups of different organs that work together to complete a series of tasks.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400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400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40006" uiExpand="1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GetReadyToRead" id="169993" name="Picture 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388938"/>
            <a:ext cx="7704137" cy="6011862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6998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Introduction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9988" name="title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66800" y="1828800"/>
            <a:ext cx="7086600" cy="5302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E40022"/>
                </a:solidFill>
                <a:uFillTx/>
              </a:rPr>
              <a:t>What do you think?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9991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altLang="en-US" lang="en-US" sz="2800">
                <a:solidFill>
                  <a:srgbClr val="000000"/>
                </a:solidFill>
                <a:uFillTx/>
                <a:ea charset="0" typeface="MyriadPro-Bold"/>
                <a:cs charset="0" typeface="MyriadPro-Bold"/>
              </a:rPr>
              <a:t>Before you begin, decide if you agree or disagree with each of these statements. </a:t>
            </a:r>
            <a:br>
              <a:rPr altLang="en-US" lang="en-US" sz="2800">
                <a:solidFill>
                  <a:srgbClr val="000000"/>
                </a:solidFill>
                <a:uFillTx/>
                <a:ea charset="0" typeface="MyriadPro-Bold"/>
                <a:cs charset="0" typeface="MyriadPro-Bold"/>
              </a:rPr>
            </a:br>
            <a:r>
              <a:rPr altLang="en-US" lang="en-US" sz="2800">
                <a:solidFill>
                  <a:srgbClr val="000000"/>
                </a:solidFill>
                <a:uFillTx/>
                <a:ea charset="0" typeface="MyriadPro-Bold"/>
                <a:cs charset="0" typeface="MyriadPro-Bold"/>
              </a:rPr>
              <a:t>As you view this presentation, see if you change your mind about any of the statements.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9988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69991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0451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4515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915275" cy="18446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Clr>
                <a:srgbClr val="E40022"/>
              </a:buClr>
              <a:buFontTx/>
              <a:buNone/>
            </a:pPr>
            <a:r>
              <a:rPr altLang="en-US" lang="en-US">
                <a:uFillTx/>
              </a:rPr>
              <a:t>Multicellular organisms usually have many organ systems that work together to carry out all the jobs needed for the survival of the organism.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04516" name="Text Box 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Multicellular Organisms </a:t>
            </a:r>
            <a:r>
              <a:rPr altLang="en-US" b="1" lang="en-US" sz="1600">
                <a:uFillTx/>
              </a:rPr>
              <a:t>(cont.)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704522" name="Group 10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42938" y="3416300"/>
            <a:ext cx="7577137" cy="2397125"/>
            <a:chOff x="399" y="2284"/>
            <a:chExt cx="4773" cy="1510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704518" name="Rectangle 6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45" y="2580"/>
              <a:ext cx="4527" cy="1214"/>
            </a:xfrm>
            <a:prstGeom prst="rect">
              <a:avLst/>
            </a:prstGeom>
            <a:noFill/>
            <a:ln algn="ctr" w="57150">
              <a:solidFill>
                <a:srgbClr val="B1001B"/>
              </a:solidFill>
              <a:miter lim="800000"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704519" name="Rectangle 7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444" y="2502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MA_Key-Concept_head" id="704520" name="Picture 8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399" y="2284"/>
              <a:ext cx="3642" cy="526"/>
            </a:xfrm>
            <a:prstGeom prst="rect">
              <a:avLst/>
            </a:prstGeom>
            <a:noFill/>
          </p:spPr>
        </p:pic>
      </p:grpSp>
      <p:sp>
        <p:nvSpPr>
          <p:cNvPr xmlns:c="http://schemas.openxmlformats.org/drawingml/2006/chart" xmlns:pic="http://schemas.openxmlformats.org/drawingml/2006/picture" xmlns:dgm="http://schemas.openxmlformats.org/drawingml/2006/diagram" id="704521" name="Text Box 9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252663" y="4251325"/>
            <a:ext cx="5834062" cy="15033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lang="en-US">
                <a:solidFill>
                  <a:srgbClr val="0069B6"/>
                </a:solidFill>
                <a:uFillTx/>
              </a:rPr>
              <a:t>How does cell differentiation lead to the organization within a multicellular organism?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04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7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04515"/>
      <p:bldP advAuto="4294967295" grpId="0" spid="704521"/>
    </p:bldLst>
  </p:timing>
</p:sld>
</file>

<file path=ppt/slides/slide4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3590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635919" name="Group 15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952500" y="828675"/>
            <a:ext cx="5994400" cy="5340350"/>
            <a:chOff x="600" y="522"/>
            <a:chExt cx="3776" cy="336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descr="C204_L2_P022a" id="635911" name="Picture 7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rcRect r="24800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600" y="522"/>
              <a:ext cx="3672" cy="3364"/>
            </a:xfrm>
            <a:prstGeom prst="rect">
              <a:avLst/>
            </a:prstGeom>
            <a:noFill/>
          </p:spPr>
        </p:pic>
        <p:sp>
          <p:nvSpPr>
            <p:cNvPr xmlns:c="http://schemas.openxmlformats.org/drawingml/2006/chart" xmlns:pic="http://schemas.openxmlformats.org/drawingml/2006/picture" xmlns:dgm="http://schemas.openxmlformats.org/drawingml/2006/diagram" id="635918" name="Rectangle 14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 rot="16200000">
              <a:off x="3613" y="604"/>
              <a:ext cx="795" cy="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pic="http://schemas.openxmlformats.org/drawingml/2006/picture" xmlns:dgm="http://schemas.openxmlformats.org/drawingml/2006/diagram" id="635920" name="Group 16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1365250" y="3408363"/>
            <a:ext cx="996950" cy="2324100"/>
            <a:chOff x="860" y="2147"/>
            <a:chExt cx="628" cy="1464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635914" name="Oval 10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912" y="2147"/>
              <a:ext cx="528" cy="1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pic>
          <p:nvPicPr>
            <p:cNvPr xmlns:c="http://schemas.openxmlformats.org/drawingml/2006/chart" xmlns:pic="http://schemas.openxmlformats.org/drawingml/2006/picture" xmlns:dgm="http://schemas.openxmlformats.org/drawingml/2006/diagram" descr="11PC_7-3-5min_1_A" id="635916" name="Picture 12"/>
            <p:cNvPicPr xmlns:c="http://schemas.openxmlformats.org/drawingml/2006/chart" xmlns:pic="http://schemas.openxmlformats.org/drawingml/2006/picture" xmlns:dgm="http://schemas.openxmlformats.org/drawingml/2006/diagram">
              <a:picLocks noChangeArrowheads="1"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/>
            <a:srcRect b="64246" l="83850" t="17877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 bwMode="hidden">
            <a:xfrm>
              <a:off x="860" y="3302"/>
              <a:ext cx="628" cy="192"/>
            </a:xfrm>
            <a:prstGeom prst="rect">
              <a:avLst/>
            </a:prstGeom>
            <a:noFill/>
          </p:spPr>
        </p:pic>
      </p:grpSp>
      <p:grpSp>
        <p:nvGrpSpPr>
          <p:cNvPr xmlns:c="http://schemas.openxmlformats.org/drawingml/2006/chart" xmlns:pic="http://schemas.openxmlformats.org/drawingml/2006/picture" xmlns:dgm="http://schemas.openxmlformats.org/drawingml/2006/diagram" id="635922" name="Group 18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771525" y="2160588"/>
            <a:ext cx="1276350" cy="1801812"/>
            <a:chOff x="486" y="1361"/>
            <a:chExt cx="804" cy="1135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635912" name="Oval 8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553" y="1361"/>
              <a:ext cx="737" cy="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635921" name="Rectangle 17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>
              <a:off x="486" y="2021"/>
              <a:ext cx="746" cy="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pic="http://schemas.openxmlformats.org/drawingml/2006/picture" xmlns:dgm="http://schemas.openxmlformats.org/drawingml/2006/diagram" id="635926" name="Group 22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1260475" y="779463"/>
            <a:ext cx="1492250" cy="1276350"/>
            <a:chOff x="794" y="491"/>
            <a:chExt cx="940" cy="804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635913" name="Oval 9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1062" y="491"/>
              <a:ext cx="672" cy="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635923" name="Rectangle 19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>
              <a:off x="794" y="960"/>
              <a:ext cx="850" cy="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pic="http://schemas.openxmlformats.org/drawingml/2006/picture" xmlns:dgm="http://schemas.openxmlformats.org/drawingml/2006/diagram" id="635927" name="Group 2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2774950" y="771525"/>
            <a:ext cx="1425575" cy="1317625"/>
            <a:chOff x="1748" y="486"/>
            <a:chExt cx="898" cy="830"/>
          </a:xfrm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635924" name="Oval 20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auto">
            <a:xfrm>
              <a:off x="1974" y="486"/>
              <a:ext cx="672" cy="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635925" name="Rectangle 21"/>
            <p:cNvSpPr xmlns:c="http://schemas.openxmlformats.org/drawingml/2006/chart" xmlns:pic="http://schemas.openxmlformats.org/drawingml/2006/picture" xmlns:dgm="http://schemas.openxmlformats.org/drawingml/2006/diagram">
              <a:spLocks noChangeArrowheads="1"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 bwMode="hidden">
            <a:xfrm>
              <a:off x="1748" y="720"/>
              <a:ext cx="346" cy="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 xmlns:c="http://schemas.openxmlformats.org/drawingml/2006/chart" xmlns:pic="http://schemas.openxmlformats.org/drawingml/2006/picture" xmlns:dgm="http://schemas.openxmlformats.org/drawingml/2006/diagram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pic>
        <p:nvPicPr>
          <p:cNvPr xmlns:c="http://schemas.openxmlformats.org/drawingml/2006/chart" xmlns:pic="http://schemas.openxmlformats.org/drawingml/2006/picture" xmlns:dgm="http://schemas.openxmlformats.org/drawingml/2006/diagram" descr="11MS-get_animated3" id="635909" name="Picture 5">
            <a:hlinkClick r:id="rId5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486525" y="5791200"/>
            <a:ext cx="2057400" cy="363538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1"/>
                                        <p:tgtEl>
                                          <p:spTgt spid="635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6"/>
                                        <p:tgtEl>
                                          <p:spTgt spid="635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21"/>
                                        <p:tgtEl>
                                          <p:spTgt spid="63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26"/>
                                        <p:tgtEl>
                                          <p:spTgt spid="63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VisSummary" id="646152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4614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46149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6350" y="1377950"/>
            <a:ext cx="6419850" cy="34226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231F20"/>
                </a:solidFill>
                <a:uFillTx/>
              </a:rPr>
              <a:t>	A unicellular organism carries out all 	the activities necessary for survival 	within one cell.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	Cells become specialized in 	structure </a:t>
            </a:r>
            <a:br>
              <a:rPr altLang="en-US" lang="en-US" sz="2800">
                <a:uFillTx/>
              </a:rPr>
            </a:br>
            <a:r>
              <a:rPr altLang="en-US" lang="en-US" sz="2800">
                <a:uFillTx/>
              </a:rPr>
              <a:t>	and function </a:t>
            </a:r>
            <a:br>
              <a:rPr altLang="en-US" lang="en-US" sz="2800">
                <a:uFillTx/>
              </a:rPr>
            </a:br>
            <a:r>
              <a:rPr altLang="en-US" lang="en-US" sz="2800">
                <a:uFillTx/>
              </a:rPr>
              <a:t>	during cell</a:t>
            </a:r>
            <a:br>
              <a:rPr altLang="en-US" lang="en-US" sz="2800">
                <a:uFillTx/>
              </a:rPr>
            </a:br>
            <a:r>
              <a:rPr altLang="en-US" lang="en-US" sz="2800">
                <a:uFillTx/>
              </a:rPr>
              <a:t>	differentiation.</a:t>
            </a:r>
            <a:endParaRPr altLang="en-US" lang="en-US" sz="2800">
              <a:solidFill>
                <a:srgbClr val="231F20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2_P023b" id="646153" name="Picture 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11801" l="2040" r="2040" t="1180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898900" y="3422650"/>
            <a:ext cx="4176713" cy="2265363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46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46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6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46149"/>
    </p:bldLst>
  </p:timing>
</p:sld>
</file>

<file path=ppt/slides/slide4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VisSummary" id="680968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809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80965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6350" y="1387475"/>
            <a:ext cx="6419850" cy="13303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Organs are groups of different tissues that work together to perform a job.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2_P023c" id="680967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189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016250" y="2474913"/>
            <a:ext cx="3098800" cy="3076575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8096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7136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271363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71371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46863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1372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photosynthesis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vascular development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prokaryotic process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cell differentiation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1373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7010400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uFillTx/>
              </a:rPr>
              <a:t>What is the process by which cells become specialized?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137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71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71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71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71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71371"/>
      <p:bldP advAuto="4294967295" build="p" grpId="0" spid="271372"/>
    </p:bldLst>
  </p:timing>
</p:sld>
</file>

<file path=ppt/slides/slide4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8467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284675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84683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37496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4684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43250"/>
            <a:ext cx="6781800" cy="24257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fibers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stem cells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meristems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tissues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4685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9342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uFillTx/>
              </a:rPr>
              <a:t>What are the unspecialized animal cells capable of developing into many different cell types?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468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846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846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46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846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84683"/>
      <p:bldP advAuto="4294967295" build="p" grpId="0" spid="284684"/>
    </p:bldLst>
  </p:timing>
</p:sld>
</file>

<file path=ppt/slides/slide4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8569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285699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85707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33475" y="4381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5708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5277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tissues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organisms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organ systems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stem cells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5709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70866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uFillTx/>
              </a:rPr>
              <a:t>What is the term for groups of different organs that work together to complete a series of tasks?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570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85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85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57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857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85707"/>
      <p:bldP advAuto="4294967295" build="p" grpId="0" spid="285708"/>
    </p:bldLst>
  </p:timing>
</p:sld>
</file>

<file path=ppt/slides/slide4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4717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2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LessonReview" id="647171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47177" name="Rectangle 9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2671763"/>
            <a:ext cx="6869113" cy="27400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indent="-457200" marL="457200">
              <a:spcAft>
                <a:spcPct val="20000"/>
              </a:spcAft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4.</a:t>
            </a:r>
            <a:r>
              <a:rPr altLang="en-US" lang="en-US" sz="2800">
                <a:uFillTx/>
              </a:rPr>
              <a:t>	Unicellular organisms do not have all the characteristics of life.</a:t>
            </a:r>
          </a:p>
          <a:p>
            <a:pPr indent="-457200" marL="457200">
              <a:spcAft>
                <a:spcPct val="20000"/>
              </a:spcAft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5.</a:t>
            </a:r>
            <a:r>
              <a:rPr altLang="en-US" lang="en-US" sz="2800">
                <a:uFillTx/>
              </a:rPr>
              <a:t>	All the cells in a multicellular organism are the same.</a:t>
            </a:r>
          </a:p>
          <a:p>
            <a:pPr indent="-457200" marL="457200">
              <a:spcAft>
                <a:spcPct val="20000"/>
              </a:spcAft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6.</a:t>
            </a:r>
            <a:r>
              <a:rPr altLang="en-US" lang="en-US" sz="2800">
                <a:uFillTx/>
              </a:rPr>
              <a:t>	Some organs work together as part of an organ system.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WhatDoYouThink" id="647178" name="Picture 10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 b="27795" t="1875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925513" y="1277938"/>
            <a:ext cx="6197600" cy="11049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47179" name="title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74295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1430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altLang="en-US" b="1" lang="en-US" sz="2400">
                <a:solidFill>
                  <a:srgbClr val="E40022"/>
                </a:solidFill>
                <a:uFillTx/>
              </a:rPr>
              <a:t>Do you agree or disagree?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4717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47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47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47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47177" uiExpand="1"/>
    </p:bldLst>
  </p:timing>
</p:sld>
</file>

<file path=ppt/slides/slide4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4304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The BIG Idea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3046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38575" y="1524000"/>
            <a:ext cx="4711700" cy="3694113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0" marL="0">
              <a:buFontTx/>
              <a:buNone/>
            </a:pPr>
            <a:r>
              <a:rPr altLang="en-US" b="1" lang="en-US">
                <a:uFillTx/>
              </a:rPr>
              <a:t>Through various physiological functions essential </a:t>
            </a:r>
            <a:br>
              <a:rPr altLang="en-US" b="1" lang="en-US">
                <a:uFillTx/>
              </a:rPr>
            </a:br>
            <a:r>
              <a:rPr altLang="en-US" b="1" lang="en-US">
                <a:uFillTx/>
              </a:rPr>
              <a:t>for growth and reproduction, one cell can grow and develop into a multicellular organism.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3057" name="Rectangle 17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168525" y="2151063"/>
            <a:ext cx="6327775" cy="253523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3058" name="Rectangle 18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1295400"/>
            <a:ext cx="7924800" cy="4114800"/>
          </a:xfrm>
          <a:prstGeom prst="rect">
            <a:avLst/>
          </a:prstGeom>
          <a:noFill/>
          <a:ln algn="ctr" w="76200">
            <a:solidFill>
              <a:srgbClr val="E40022"/>
            </a:solidFill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big_idea_fl" id="343059" name="Picture 1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65188" y="2058988"/>
            <a:ext cx="2741612" cy="2741612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1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430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343046" uiExpand="1"/>
      <p:bldP advAuto="4294967295" animBg="1" grpId="0" spid="343058"/>
    </p:bldLst>
  </p:timing>
</p:sld>
</file>

<file path=ppt/slides/slide4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116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Key Concepts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1683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733550"/>
            <a:ext cx="7620000" cy="28670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 sz="2400">
                <a:uFillTx/>
              </a:rPr>
              <a:t>The cell cycle consists of two phases. During interphase, a cell grows and its chromosomes and organelles replicate. During the mitotic phase of the cell cycle, the nucleus divides during mitosis, and the cytoplasm divides during cytokinesis.</a:t>
            </a:r>
          </a:p>
          <a:p>
            <a:pPr>
              <a:buClr>
                <a:srgbClr val="E40022"/>
              </a:buClr>
            </a:pPr>
            <a:r>
              <a:rPr altLang="en-US" lang="en-US" sz="2400">
                <a:uFillTx/>
              </a:rPr>
              <a:t>The cell cycle results in two genetically identical daughter cells. The original parent cell no longer exists.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1684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612062" cy="116363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2006600" marL="20066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21209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marL="22352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marL="23495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marL="24638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marL="2921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marL="3378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marL="38354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marL="4292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altLang="en-US" b="1" lang="en-US">
                <a:solidFill>
                  <a:srgbClr val="E40022"/>
                </a:solidFill>
                <a:uFillTx/>
              </a:rPr>
              <a:t>Lesson 1: The Cell Cycle and </a:t>
            </a:r>
            <a:br>
              <a:rPr altLang="en-US" b="1" lang="en-US">
                <a:solidFill>
                  <a:srgbClr val="E40022"/>
                </a:solidFill>
                <a:uFillTx/>
              </a:rPr>
            </a:br>
            <a:r>
              <a:rPr altLang="en-US" b="1" lang="en-US">
                <a:solidFill>
                  <a:srgbClr val="E40022"/>
                </a:solidFill>
                <a:uFillTx/>
              </a:rPr>
              <a:t>Cell Division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11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11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11683"/>
      <p:bldP advAuto="4294967295" grpId="0" spid="711684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GetReadyToRead" id="210951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388938"/>
            <a:ext cx="7704137" cy="6011862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1094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Introduction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0948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66800" y="2424113"/>
            <a:ext cx="7086600" cy="2527300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-609600" marL="609600">
              <a:buClr>
                <a:srgbClr val="11873B"/>
              </a:buClr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1.</a:t>
            </a:r>
            <a:r>
              <a:rPr altLang="en-US" lang="en-US" sz="2800">
                <a:uFillTx/>
              </a:rPr>
              <a:t>	Cell division produces two identical cells.</a:t>
            </a:r>
          </a:p>
          <a:p>
            <a:pPr indent="-609600" marL="609600">
              <a:buClr>
                <a:srgbClr val="11873B"/>
              </a:buClr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2.</a:t>
            </a:r>
            <a:r>
              <a:rPr altLang="en-US" lang="en-US" sz="2800">
                <a:uFillTx/>
              </a:rPr>
              <a:t>	Cell division is important for growth.</a:t>
            </a:r>
          </a:p>
          <a:p>
            <a:pPr indent="-609600" marL="609600">
              <a:buClr>
                <a:srgbClr val="11873B"/>
              </a:buClr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3.</a:t>
            </a:r>
            <a:r>
              <a:rPr altLang="en-US" lang="en-US" sz="2800">
                <a:uFillTx/>
              </a:rPr>
              <a:t>	At the end of the cell cycle, the original cell no longer exists.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0949" name="title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E40022"/>
                </a:solidFill>
                <a:uFillTx/>
              </a:rPr>
              <a:t>Do you agree or disagree?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094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0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10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10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210948" uiExpand="1"/>
    </p:bldLst>
  </p:timing>
</p:sld>
</file>

<file path=ppt/slides/slide5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C204_L1_P004a" id="710662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t="1987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849438" y="3152775"/>
            <a:ext cx="5421312" cy="299243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1065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Key Concepts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0659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733550"/>
            <a:ext cx="7620000" cy="14065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 sz="2400">
                <a:uFillTx/>
              </a:rPr>
              <a:t>The cell cycle is important for growth in multicellular organisms, reproduction in some organisms, replacement of worn-out cells, and repair of damaged cells.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0660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8170862" cy="116363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2006600" marL="20066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21209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marL="22352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marL="23495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marL="2463800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marL="2921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marL="3378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marL="38354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marL="4292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altLang="en-US" b="1" lang="en-US">
                <a:solidFill>
                  <a:srgbClr val="E40022"/>
                </a:solidFill>
                <a:uFillTx/>
              </a:rPr>
              <a:t>Lesson 1: The Cell Cycle and </a:t>
            </a:r>
            <a:br>
              <a:rPr altLang="en-US" b="1" lang="en-US">
                <a:solidFill>
                  <a:srgbClr val="E40022"/>
                </a:solidFill>
                <a:uFillTx/>
              </a:rPr>
            </a:br>
            <a:r>
              <a:rPr altLang="en-US" b="1" lang="en-US">
                <a:solidFill>
                  <a:srgbClr val="E40022"/>
                </a:solidFill>
                <a:uFillTx/>
              </a:rPr>
              <a:t>Cell Division </a:t>
            </a:r>
            <a:r>
              <a:rPr altLang="en-US" b="1" lang="en-US" sz="1600">
                <a:solidFill>
                  <a:srgbClr val="E40022"/>
                </a:solidFill>
                <a:uFillTx/>
              </a:rPr>
              <a:t>(cont.)</a:t>
            </a:r>
            <a:endParaRPr altLang="en-US" b="1" lang="en-US">
              <a:solidFill>
                <a:srgbClr val="E40022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10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10659"/>
    </p:bldLst>
  </p:timing>
</p:sld>
</file>

<file path=ppt/slides/slide5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C204_L2_P022a" id="351241" name="Picture 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15602" l="6332" r="84241" t="4787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948488" y="2747963"/>
            <a:ext cx="12700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5123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Key Concepts 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51237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57943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en-US">
                <a:uFillTx/>
              </a:rPr>
              <a:t>Lesson 2: Levels of Organization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51236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620000" cy="3670300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 sz="2400">
                <a:uFillTx/>
              </a:rPr>
              <a:t>The one cell of a unicellular organism is able to obtain all the materials that it needs to survive.</a:t>
            </a:r>
          </a:p>
          <a:p>
            <a:pPr>
              <a:buClr>
                <a:srgbClr val="E40022"/>
              </a:buClr>
            </a:pPr>
            <a:r>
              <a:rPr altLang="en-US" lang="en-US" sz="2400">
                <a:uFillTx/>
              </a:rPr>
              <a:t>In a multicellular organism, cells cannot survive alone and must work together to provide the organism’s needs.</a:t>
            </a:r>
          </a:p>
          <a:p>
            <a:pPr>
              <a:buClr>
                <a:srgbClr val="E40022"/>
              </a:buClr>
            </a:pPr>
            <a:r>
              <a:rPr altLang="en-US" lang="en-US" sz="2400">
                <a:uFillTx/>
              </a:rPr>
              <a:t>Through cell differentiation, cells </a:t>
            </a:r>
            <a:br>
              <a:rPr altLang="en-US" lang="en-US" sz="2400">
                <a:uFillTx/>
              </a:rPr>
            </a:br>
            <a:r>
              <a:rPr altLang="en-US" lang="en-US" sz="2400">
                <a:uFillTx/>
              </a:rPr>
              <a:t>become different types of cells with </a:t>
            </a:r>
            <a:br>
              <a:rPr altLang="en-US" lang="en-US" sz="2400">
                <a:uFillTx/>
              </a:rPr>
            </a:br>
            <a:r>
              <a:rPr altLang="en-US" lang="en-US" sz="2400">
                <a:uFillTx/>
              </a:rPr>
              <a:t>specific functions. Cell differentiation </a:t>
            </a:r>
            <a:br>
              <a:rPr altLang="en-US" lang="en-US" sz="2400">
                <a:uFillTx/>
              </a:rPr>
            </a:br>
            <a:r>
              <a:rPr altLang="en-US" lang="en-US" sz="2400">
                <a:uFillTx/>
              </a:rPr>
              <a:t>leads to the formation of tissues, </a:t>
            </a:r>
            <a:br>
              <a:rPr altLang="en-US" lang="en-US" sz="2400">
                <a:uFillTx/>
              </a:rPr>
            </a:br>
            <a:r>
              <a:rPr altLang="en-US" lang="en-US" sz="2400">
                <a:uFillTx/>
              </a:rPr>
              <a:t>organs, and organ systems.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51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51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51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51237"/>
      <p:bldP advAuto="4294967295" build="p" grpId="0" spid="351236" uiExpand="1"/>
    </p:bldLst>
  </p:timing>
</p:sld>
</file>

<file path=ppt/slides/slide5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ChapterReview" id="342018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42019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43719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2020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2021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5277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Cytokinesis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Mitosis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Interphase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Metaphase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Nav_BackDead" id="342022" name="Picture 6">
            <a:hlinkClick action="ppaction://noaction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623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42023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Which phase of the cell cycle includes the cell’s growth and development?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4202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420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420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420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420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342019"/>
      <p:bldP advAuto="4294967295" build="p" grpId="0" spid="342021"/>
    </p:bldLst>
  </p:timing>
</p:sld>
</file>

<file path=ppt/slides/slide5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ChapterReview" id="154626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5462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4633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46767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4634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daughter chromatids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cytoplasm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organelles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centromere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4635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What structure holds sister chromatids together?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463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4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546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46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546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54634"/>
    </p:bldLst>
  </p:timing>
</p:sld>
</file>

<file path=ppt/slides/slide5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ChapterReview" id="155650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55652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5657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23950" y="40481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5658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4257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molecular differentiation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cellular organization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cell differentiation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tissue differentiation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5659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935788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What process do cells go through to become different types of cells?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5659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5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55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5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556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55658"/>
    </p:bldLst>
  </p:timing>
</p:sld>
</file>

<file path=ppt/slides/slide5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ChapterReview" id="156674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56676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6681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46863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6682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4257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vascular, muscle, connective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dermal, connective, muscle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epithelial, ground, muscle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dermal,</a:t>
            </a:r>
            <a:r>
              <a:rPr altLang="en-US" b="1" lang="en-US">
                <a:solidFill>
                  <a:srgbClr val="11873B"/>
                </a:solidFill>
                <a:uFillTx/>
              </a:rPr>
              <a:t> </a:t>
            </a:r>
            <a:r>
              <a:rPr altLang="en-US" lang="en-US">
                <a:uFillTx/>
              </a:rPr>
              <a:t>vascular, ground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6683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What are the three main types of plant tissue?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6683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66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566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66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566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56682"/>
    </p:bldLst>
  </p:timing>
</p:sld>
</file>

<file path=ppt/slides/slide5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ChapterReview" id="157698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57700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7705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04900" y="34194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7706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brain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circulatory system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foot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liver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7707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Which of the following is an example of an organ system?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7707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7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577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577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577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57706"/>
    </p:bldLst>
  </p:timing>
</p:sld>
</file>

<file path=ppt/slides/slide5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StdTestPractice" id="142342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23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Nav_BackDead" id="142352" name="Picture 16">
            <a:hlinkClick action="ppaction://noaction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623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2353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04900" y="31718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2354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90875"/>
            <a:ext cx="6781800" cy="24257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S	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</a:t>
            </a:r>
            <a:r>
              <a:rPr altLang="en-US" lang="en-US">
                <a:uFillTx/>
              </a:rPr>
              <a:t>	G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G</a:t>
            </a:r>
            <a:r>
              <a:rPr altLang="en-US" baseline="-25000" lang="en-US">
                <a:uFillTx/>
              </a:rPr>
              <a:t>1	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</a:t>
            </a:r>
            <a:r>
              <a:rPr altLang="en-US" lang="en-US">
                <a:uFillTx/>
              </a:rPr>
              <a:t>	G</a:t>
            </a:r>
            <a:r>
              <a:rPr altLang="en-US" baseline="-25000" lang="en-US">
                <a:uFillTx/>
              </a:rPr>
              <a:t>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2355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478588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During which stage does a cell experience growth and chromosome replication?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235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2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2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2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42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42354"/>
    </p:bldLst>
  </p:timing>
</p:sld>
</file>

<file path=ppt/slides/slide5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StdTestPractice" id="143362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336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3370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33475" y="40481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3371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anaphase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interphase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mitosis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cytokinesis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3372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During which stage do the nucleus and its contents divide?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3372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3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3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3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43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43371"/>
    </p:bldLst>
  </p:timing>
</p:sld>
</file>

<file path=ppt/slides/slide5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StdTestPractice" id="144386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438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4394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4425" y="37909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4395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200400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anaphase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telophase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</a:t>
            </a:r>
            <a:r>
              <a:rPr altLang="en-US" lang="en-US">
                <a:uFillTx/>
              </a:rPr>
              <a:t>	prophase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</a:t>
            </a:r>
            <a:r>
              <a:rPr altLang="en-US" lang="en-US">
                <a:uFillTx/>
              </a:rPr>
              <a:t>	metaphase</a:t>
            </a:r>
            <a:endParaRPr altLang="en-US" b="1" lang="en-US">
              <a:solidFill>
                <a:srgbClr val="11873B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4396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15525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altLang="en-US" b="1" lang="en-US">
                <a:solidFill>
                  <a:srgbClr val="0069B6"/>
                </a:solidFill>
                <a:uFillTx/>
              </a:rPr>
              <a:t>During which phase of mitosis does a nuclear membrane grow, forming two identical nuclei?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4396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4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4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4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44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44395"/>
    </p:bld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GetReadyToRead" id="616455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388938"/>
            <a:ext cx="7704137" cy="6011862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61645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Introduction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16452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66800" y="2424113"/>
            <a:ext cx="7086600" cy="291147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indent="-609600" marL="609600">
              <a:buClr>
                <a:srgbClr val="11873B"/>
              </a:buClr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4.</a:t>
            </a:r>
            <a:r>
              <a:rPr altLang="en-US" lang="en-US" sz="2800">
                <a:uFillTx/>
              </a:rPr>
              <a:t>	Unicellular organisms do not have all the characteristics of life.</a:t>
            </a:r>
          </a:p>
          <a:p>
            <a:pPr indent="-609600" marL="609600">
              <a:buClr>
                <a:srgbClr val="11873B"/>
              </a:buClr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5.</a:t>
            </a:r>
            <a:r>
              <a:rPr altLang="en-US" lang="en-US" sz="2800">
                <a:uFillTx/>
              </a:rPr>
              <a:t>	All the cells in a multicellular organism are the same.</a:t>
            </a:r>
          </a:p>
          <a:p>
            <a:pPr indent="-609600" marL="609600">
              <a:buClr>
                <a:srgbClr val="11873B"/>
              </a:buClr>
              <a:buFontTx/>
              <a:buNone/>
            </a:pPr>
            <a:r>
              <a:rPr altLang="en-US" b="1" lang="en-US" sz="2800">
                <a:solidFill>
                  <a:srgbClr val="11873B"/>
                </a:solidFill>
                <a:uFillTx/>
              </a:rPr>
              <a:t>6.</a:t>
            </a:r>
            <a:r>
              <a:rPr altLang="en-US" lang="en-US" sz="2800">
                <a:uFillTx/>
              </a:rPr>
              <a:t>	Some organs work together as part of an organ system.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16453" name="title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E40022"/>
                </a:solidFill>
                <a:uFillTx/>
              </a:rPr>
              <a:t>Do you agree or disagree?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16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16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16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616452" uiExpand="1"/>
    </p:bldLst>
  </p:timing>
</p:sld>
</file>

<file path=ppt/slides/slide6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StdTestPractice" id="145410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541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5418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04900" y="50482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5419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9087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organ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stem cell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organ system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tissue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5420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What is a group of similar types of cells that work together to carry out specific tasks called?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5420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5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5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5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45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45419"/>
    </p:bldLst>
  </p:timing>
</p:sld>
</file>

<file path=ppt/slides/slide6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StdTestPractice" id="146434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46435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Chapter Review - MC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6442" name="oval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33475" y="44005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6443" name="Answers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3171825"/>
            <a:ext cx="6781800" cy="2522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628650" marL="628650"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1028700"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371600"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714500"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A.	</a:t>
            </a:r>
            <a:r>
              <a:rPr altLang="en-US" lang="en-US">
                <a:uFillTx/>
              </a:rPr>
              <a:t>organ system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B.	</a:t>
            </a:r>
            <a:r>
              <a:rPr altLang="en-US" lang="en-US">
                <a:uFillTx/>
              </a:rPr>
              <a:t>dermal tissue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C.	</a:t>
            </a:r>
            <a:r>
              <a:rPr altLang="en-US" lang="en-US">
                <a:uFillTx/>
              </a:rPr>
              <a:t>organ</a:t>
            </a:r>
            <a:endParaRPr altLang="en-US" b="1" lang="en-US">
              <a:solidFill>
                <a:srgbClr val="11873B"/>
              </a:solidFill>
              <a:uFillTx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altLang="en-US" b="1" lang="en-US">
                <a:solidFill>
                  <a:srgbClr val="11873B"/>
                </a:solidFill>
                <a:uFillTx/>
              </a:rPr>
              <a:t>D.	</a:t>
            </a:r>
            <a:r>
              <a:rPr altLang="en-US" lang="en-US">
                <a:uFillTx/>
              </a:rPr>
              <a:t>vascular tissue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6444" name="Question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lang="en-US">
                <a:solidFill>
                  <a:srgbClr val="0069B6"/>
                </a:solidFill>
                <a:uFillTx/>
              </a:rPr>
              <a:t>What is a group of different tissues working together to perform a particular job?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Nav_ForwardDead" id="146445" name="dead_forward">
            <a:hlinkClick action="ppaction://noaction" endSnd="1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084888" y="6451600"/>
            <a:ext cx="482600" cy="376238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6444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6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6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6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464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146443"/>
    </p:bld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LessonMenu" id="54283" name="background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4274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 Reading Guide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C_KeyConcept" id="54276" name="KC_ar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111250" y="2024063"/>
            <a:ext cx="3309938" cy="515937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4278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9525" y="2727325"/>
            <a:ext cx="6645275" cy="156368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4488" marL="344488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What are the phases of the cell cycle?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uFillTx/>
              </a:rPr>
              <a:t>Why is the result of the cell cycle important?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11MS-Nav_BackDead" id="54284" name="Picture 12">
            <a:hlinkClick action="ppaction://noaction" highlightClick="1"/>
          </p:cNvPr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473700" y="6451600"/>
            <a:ext cx="482600" cy="376238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4285" name="Rectangle 13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44575" y="1376363"/>
            <a:ext cx="7413625" cy="6953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 sz="3600">
                <a:solidFill>
                  <a:srgbClr val="11873B"/>
                </a:solidFill>
                <a:uFillTx/>
              </a:rPr>
              <a:t>The Cell Cycle and Cell Division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285">
                                            <p:txEl>
                                              <p:char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4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4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54278" uiExpand="1"/>
    </p:bld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11MS-LessonMenu" id="55305" name="Picture 9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712788" y="107950"/>
            <a:ext cx="7704137" cy="6011863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11MC_Vocabulary" id="55302" name="Vocab_art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127125" y="2062163"/>
            <a:ext cx="2120900" cy="461962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529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 Reading Guide - Vocab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5301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79525" y="2727325"/>
            <a:ext cx="3248025" cy="252888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4488" marL="344488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5" name="cell_cycle.wav"/>
                </a:hlinkClick>
              </a:rPr>
              <a:t>cell cycle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6" name="interphase.wav"/>
                </a:hlinkClick>
              </a:rPr>
              <a:t>interphase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7" name="sister_chromatids.wav"/>
                </a:hlinkClick>
              </a:rPr>
              <a:t>sister chromatid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8" name="centromere.wav"/>
                </a:hlinkClick>
              </a:rPr>
              <a:t>centromere</a:t>
            </a:r>
            <a:endParaRPr altLang="en-US" lang="en-US" sz="2800">
              <a:solidFill>
                <a:srgbClr val="0069B6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5306" name="Rectangle 10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44575" y="1376363"/>
            <a:ext cx="7413625" cy="6953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altLang="en-US" b="1" lang="en-US" sz="3600">
                <a:solidFill>
                  <a:srgbClr val="11873B"/>
                </a:solidFill>
                <a:uFillTx/>
              </a:rPr>
              <a:t>The Cell Cycle and Cell Division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5307" name="txt_box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5175" y="2727325"/>
            <a:ext cx="3248025" cy="18875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4488" marL="344488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9" name="mitosis.wav"/>
                </a:hlinkClick>
              </a:rPr>
              <a:t>mitosis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10" name="cytokinesis.wav"/>
                </a:hlinkClick>
              </a:rPr>
              <a:t>cytokinesis</a:t>
            </a:r>
            <a:endParaRPr altLang="en-US" lang="en-US" sz="2800">
              <a:solidFill>
                <a:srgbClr val="0069B6"/>
              </a:solidFill>
              <a:uFillTx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altLang="en-US" lang="en-US" sz="2800">
                <a:solidFill>
                  <a:srgbClr val="0069B6"/>
                </a:solidFill>
                <a:uFillTx/>
                <a:hlinkClick action="ppaction://noaction">
                  <a:snd r:embed="rId11" name="daughter_cells.wav"/>
                </a:hlinkClick>
              </a:rPr>
              <a:t>daughter cells</a:t>
            </a:r>
            <a:endParaRPr altLang="en-US" lang="en-US" sz="2800">
              <a:solidFill>
                <a:srgbClr val="0069B6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5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5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5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55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55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55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5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55301" uiExpand="1"/>
      <p:bldP advAuto="4294967295" build="p" grpId="0" spid="55307" uiExpand="1"/>
    </p:bld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29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en-US">
                <a:uFillTx/>
              </a:rPr>
              <a:t>Lesson 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47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14450"/>
            <a:ext cx="7924800" cy="530225"/>
          </a:xfr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Cycles occur in nature.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48" name="title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en-US" sz="3600">
                <a:uFillTx/>
              </a:rPr>
              <a:t>The Cell Cycle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C204_L1_P003a" id="82950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2351" r="38585" t="1047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000500" y="1930400"/>
            <a:ext cx="4360863" cy="4265613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82951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hidden">
          <a:xfrm>
            <a:off x="4130675" y="1905000"/>
            <a:ext cx="2120900" cy="2149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57" name="Rectangle 13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hidden">
          <a:xfrm>
            <a:off x="6235700" y="1927225"/>
            <a:ext cx="2120900" cy="212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59" name="Rectangle 15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hidden">
          <a:xfrm>
            <a:off x="4133850" y="4048125"/>
            <a:ext cx="2120900" cy="212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60" name="txt_box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2009775"/>
            <a:ext cx="3657600" cy="330517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>
            <a:lvl1pPr indent="-342900" marL="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5pPr>
            <a:lvl6pPr fontAlgn="base" indent="-228600" marL="2514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6pPr>
            <a:lvl7pPr fontAlgn="base" indent="-228600" marL="29718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7pPr>
            <a:lvl8pPr fontAlgn="base" indent="-228600" marL="34290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8pPr>
            <a:lvl9pPr fontAlgn="base" indent="-228600" marL="3886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B0604020202020204" pitchFamily="34" typeface="Arial"/>
              </a:defRPr>
            </a:lvl9pPr>
          </a:lstStyle>
          <a:p>
            <a:pPr>
              <a:buClr>
                <a:srgbClr val="E40022"/>
              </a:buClr>
            </a:pPr>
            <a:r>
              <a:rPr altLang="en-US" lang="en-US">
                <a:uFillTx/>
              </a:rPr>
              <a:t>The life cycles </a:t>
            </a:r>
            <a:br>
              <a:rPr altLang="en-US" lang="en-US">
                <a:uFillTx/>
              </a:rPr>
            </a:br>
            <a:r>
              <a:rPr altLang="en-US" lang="en-US">
                <a:uFillTx/>
              </a:rPr>
              <a:t>of living organisms such as trees are affected by the change in seasons.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62" name="Text Box 18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7440613" y="6108700"/>
            <a:ext cx="974725" cy="21431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altLang="en-US" lang="en-US" sz="800">
                <a:solidFill>
                  <a:schemeClr val="tx1"/>
                </a:solidFill>
                <a:uFillTx/>
                <a:ea charset="-128" panose="020B0600070205080204" pitchFamily="34" typeface="ＭＳ Ｐゴシック"/>
              </a:rPr>
              <a:t>Bill Brooks/Alamy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2958" name="Rectangle 14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hidden">
          <a:xfrm>
            <a:off x="6248400" y="4048125"/>
            <a:ext cx="2120900" cy="2200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wrap="none"/>
          <a:lstStyle/>
          <a:p>
            <a:pPr algn="ctr"/>
            <a:endParaRPr altLang="en-US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  <p:transition>
    <p:wipe dir="r"/>
    <p:sndAc>
      <p:endSnd/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2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9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24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29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34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829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82947" uiExpand="1"/>
      <p:bldP advAuto="4294967295" grpId="0" spid="82948"/>
      <p:bldP advAuto="4294967295" animBg="1" grpId="0" spid="82951"/>
      <p:bldP advAuto="4294967295" animBg="1" grpId="0" spid="82957"/>
      <p:bldP advAuto="4294967295" animBg="1" grpId="0" spid="82959"/>
      <p:bldP advAuto="4294967295" build="p" grpId="0" spid="82960"/>
      <p:bldP advAuto="4294967295" autoUpdateAnimBg="0" grpId="0" spid="82962"/>
      <p:bldP advAuto="4294967295" animBg="1" grpId="0" spid="82958"/>
    </p:bld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10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3_Default Design">
  <a:themeElements>
    <a:clrScheme name="1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1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1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8_Default Design">
  <a:themeElements>
    <a:clrScheme name="1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13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6_Default Design">
  <a:themeElements>
    <a:clrScheme name="1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14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15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3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4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5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6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7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8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9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5_Default Design">
  <a:themeElements>
    <a:clrScheme name="1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FontTx/>
          <a:buNone/>
          <a:defRPr altLang="en-US" b="0" baseline="0" cap="none" i="0" kumimoji="0" lang="en-US" normalizeH="0" smtClean="0" strike="noStrike" sz="3200" u="none">
            <a:ln>
              <a:noFill/>
            </a:ln>
            <a:solidFill>
              <a:srgbClr val="E40022"/>
            </a:solidFill>
            <a:effectLst/>
            <a:uFillTx/>
            <a:latin charset="0" panose="020B0604020202020204" pitchFamily="34" typeface="Arial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1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1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8625</TotalTime>
  <Words>1451</Words>
  <Application>Microsoft Office PowerPoint</Application>
  <PresentationFormat>On-screen Show (4:3)</PresentationFormat>
  <Paragraphs>329</Paragraphs>
  <Slides>61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61</vt:i4>
      </vt:variant>
      <vt:variant>
        <vt:lpstr>Custom Shows</vt:lpstr>
      </vt:variant>
      <vt:variant>
        <vt:i4>1</vt:i4>
      </vt:variant>
    </vt:vector>
  </HeadingPairs>
  <TitlesOfParts>
    <vt:vector size="79" baseType="lpstr">
      <vt:lpstr>ＭＳ Ｐゴシック</vt:lpstr>
      <vt:lpstr>Arial</vt:lpstr>
      <vt:lpstr>MyriadPro-Bold</vt:lpstr>
      <vt:lpstr>6_Default Design</vt:lpstr>
      <vt:lpstr>11_Default Design</vt:lpstr>
      <vt:lpstr>9_Default Design</vt:lpstr>
      <vt:lpstr>1_Default Design</vt:lpstr>
      <vt:lpstr>2_Default Design</vt:lpstr>
      <vt:lpstr>3_Default Design</vt:lpstr>
      <vt:lpstr>4_Default Design</vt:lpstr>
      <vt:lpstr>5_Default Design</vt:lpstr>
      <vt:lpstr>15_Default Design</vt:lpstr>
      <vt:lpstr>13_Default Design</vt:lpstr>
      <vt:lpstr>10_Default Design</vt:lpstr>
      <vt:lpstr>18_Default Design</vt:lpstr>
      <vt:lpstr>16_Default Design</vt:lpstr>
      <vt:lpstr>12_Default Design</vt:lpstr>
      <vt:lpstr>Chapter Menu</vt:lpstr>
      <vt:lpstr>Chapter Menu</vt:lpstr>
      <vt:lpstr>Chapter Introduction</vt:lpstr>
      <vt:lpstr>Chapter Introduction</vt:lpstr>
      <vt:lpstr>Chapter Introduction</vt:lpstr>
      <vt:lpstr>Chapter Introduction</vt:lpstr>
      <vt:lpstr>Lesson 1 Reading Guide</vt:lpstr>
      <vt:lpstr>Lesson 1 Reading Guide - Vocab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2 Reading Guide</vt:lpstr>
      <vt:lpstr>Lesson 2 Reading Guide - Vocab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The BIG Idea</vt:lpstr>
      <vt:lpstr>Key Concepts 1</vt:lpstr>
      <vt:lpstr>Key Concepts 1</vt:lpstr>
      <vt:lpstr>Key Concepts 2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Chapter_Res</vt:lpstr>
    </vt:vector>
  </TitlesOfParts>
  <Company>Madeira Station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Science</dc:title>
  <dc:creator> </dc:creator>
  <cp:lastModifiedBy>Carolyn Tayar Boubekeur</cp:lastModifiedBy>
  <cp:revision>394</cp:revision>
  <dcterms:created xsi:type="dcterms:W3CDTF">2009-06-19T14:36:06Z</dcterms:created>
  <dcterms:modified xsi:type="dcterms:W3CDTF">2018-09-14T14:35:43Z</dcterms:modified>
</cp:coreProperties>
</file>