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heme/themeOverride25.xml" ContentType="application/vnd.openxmlformats-officedocument.themeOverr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heme/themeOverride26.xml" ContentType="application/vnd.openxmlformats-officedocument.themeOverr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heme/themeOverride27.xml" ContentType="application/vnd.openxmlformats-officedocument.themeOverr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heme/themeOverride28.xml" ContentType="application/vnd.openxmlformats-officedocument.themeOverr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heme/themeOverride29.xml" ContentType="application/vnd.openxmlformats-officedocument.themeOverr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heme/themeOverride30.xml" ContentType="application/vnd.openxmlformats-officedocument.themeOverr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heme/themeOverride31.xml" ContentType="application/vnd.openxmlformats-officedocument.themeOverr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heme/themeOverride32.xml" ContentType="application/vnd.openxmlformats-officedocument.themeOverr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heme/themeOverride33.xml" ContentType="application/vnd.openxmlformats-officedocument.themeOverr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heme/themeOverride34.xml" ContentType="application/vnd.openxmlformats-officedocument.themeOverr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heme/themeOverride35.xml" ContentType="application/vnd.openxmlformats-officedocument.themeOverr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heme/themeOverride36.xml" ContentType="application/vnd.openxmlformats-officedocument.themeOverr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heme/themeOverride37.xml" ContentType="application/vnd.openxmlformats-officedocument.themeOverr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heme/themeOverride38.xml" ContentType="application/vnd.openxmlformats-officedocument.themeOverr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heme/themeOverride39.xml" ContentType="application/vnd.openxmlformats-officedocument.themeOverr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heme/themeOverride40.xml" ContentType="application/vnd.openxmlformats-officedocument.themeOverr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heme/themeOverride41.xml" ContentType="application/vnd.openxmlformats-officedocument.themeOverr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theme/themeOverride42.xml" ContentType="application/vnd.openxmlformats-officedocument.themeOverride+xml"/>
  <Override PartName="/ppt/tags/tag43.xml" ContentType="application/vnd.openxmlformats-officedocument.presentationml.tags+xml"/>
  <Override PartName="/ppt/notesSlides/notesSlide42.xml" ContentType="application/vnd.openxmlformats-officedocument.presentationml.notesSlide+xml"/>
  <Override PartName="/ppt/theme/themeOverride43.xml" ContentType="application/vnd.openxmlformats-officedocument.themeOverride+xml"/>
  <Override PartName="/ppt/tags/tag44.xml" ContentType="application/vnd.openxmlformats-officedocument.presentationml.tags+xml"/>
  <Override PartName="/ppt/notesSlides/notesSlide43.xml" ContentType="application/vnd.openxmlformats-officedocument.presentationml.notesSlide+xml"/>
  <Override PartName="/ppt/theme/themeOverride44.xml" ContentType="application/vnd.openxmlformats-officedocument.themeOverride+xml"/>
  <Override PartName="/ppt/tags/tag45.xml" ContentType="application/vnd.openxmlformats-officedocument.presentationml.tags+xml"/>
  <Override PartName="/ppt/notesSlides/notesSlide44.xml" ContentType="application/vnd.openxmlformats-officedocument.presentationml.notesSlide+xml"/>
  <Override PartName="/ppt/theme/themeOverride45.xml" ContentType="application/vnd.openxmlformats-officedocument.themeOverride+xml"/>
  <Override PartName="/ppt/tags/tag46.xml" ContentType="application/vnd.openxmlformats-officedocument.presentationml.tags+xml"/>
  <Override PartName="/ppt/notesSlides/notesSlide45.xml" ContentType="application/vnd.openxmlformats-officedocument.presentationml.notesSlide+xml"/>
  <Override PartName="/ppt/theme/themeOverride46.xml" ContentType="application/vnd.openxmlformats-officedocument.themeOverride+xml"/>
  <Override PartName="/ppt/tags/tag47.xml" ContentType="application/vnd.openxmlformats-officedocument.presentationml.tags+xml"/>
  <Override PartName="/ppt/notesSlides/notesSlide46.xml" ContentType="application/vnd.openxmlformats-officedocument.presentationml.notesSlide+xml"/>
  <Override PartName="/ppt/theme/themeOverride47.xml" ContentType="application/vnd.openxmlformats-officedocument.themeOverride+xml"/>
  <Override PartName="/ppt/tags/tag48.xml" ContentType="application/vnd.openxmlformats-officedocument.presentationml.tags+xml"/>
  <Override PartName="/ppt/notesSlides/notesSlide47.xml" ContentType="application/vnd.openxmlformats-officedocument.presentationml.notesSlide+xml"/>
  <Override PartName="/ppt/theme/themeOverride48.xml" ContentType="application/vnd.openxmlformats-officedocument.themeOverride+xml"/>
  <Override PartName="/ppt/tags/tag49.xml" ContentType="application/vnd.openxmlformats-officedocument.presentationml.tags+xml"/>
  <Override PartName="/ppt/notesSlides/notesSlide48.xml" ContentType="application/vnd.openxmlformats-officedocument.presentationml.notesSlide+xml"/>
  <Override PartName="/ppt/theme/themeOverride49.xml" ContentType="application/vnd.openxmlformats-officedocument.themeOverride+xml"/>
  <Override PartName="/ppt/tags/tag50.xml" ContentType="application/vnd.openxmlformats-officedocument.presentationml.tags+xml"/>
  <Override PartName="/ppt/notesSlides/notesSlide49.xml" ContentType="application/vnd.openxmlformats-officedocument.presentationml.notesSlide+xml"/>
  <Override PartName="/ppt/theme/themeOverride50.xml" ContentType="application/vnd.openxmlformats-officedocument.themeOverride+xml"/>
  <Override PartName="/ppt/tags/tag51.xml" ContentType="application/vnd.openxmlformats-officedocument.presentationml.tags+xml"/>
  <Override PartName="/ppt/notesSlides/notesSlide50.xml" ContentType="application/vnd.openxmlformats-officedocument.presentationml.notesSlide+xml"/>
  <Override PartName="/ppt/theme/themeOverride51.xml" ContentType="application/vnd.openxmlformats-officedocument.themeOverride+xml"/>
  <Override PartName="/ppt/tags/tag52.xml" ContentType="application/vnd.openxmlformats-officedocument.presentationml.tags+xml"/>
  <Override PartName="/ppt/notesSlides/notesSlide51.xml" ContentType="application/vnd.openxmlformats-officedocument.presentationml.notesSlide+xml"/>
  <Override PartName="/ppt/theme/themeOverride52.xml" ContentType="application/vnd.openxmlformats-officedocument.themeOverride+xml"/>
  <Override PartName="/ppt/tags/tag53.xml" ContentType="application/vnd.openxmlformats-officedocument.presentationml.tags+xml"/>
  <Override PartName="/ppt/notesSlides/notesSlide52.xml" ContentType="application/vnd.openxmlformats-officedocument.presentationml.notesSlide+xml"/>
  <Override PartName="/ppt/theme/themeOverride53.xml" ContentType="application/vnd.openxmlformats-officedocument.themeOverride+xml"/>
  <Override PartName="/ppt/tags/tag54.xml" ContentType="application/vnd.openxmlformats-officedocument.presentationml.tags+xml"/>
  <Override PartName="/ppt/notesSlides/notesSlide53.xml" ContentType="application/vnd.openxmlformats-officedocument.presentationml.notesSlide+xml"/>
  <Override PartName="/ppt/theme/themeOverride54.xml" ContentType="application/vnd.openxmlformats-officedocument.themeOverride+xml"/>
  <Override PartName="/ppt/tags/tag55.xml" ContentType="application/vnd.openxmlformats-officedocument.presentationml.tags+xml"/>
  <Override PartName="/ppt/notesSlides/notesSlide54.xml" ContentType="application/vnd.openxmlformats-officedocument.presentationml.notesSlide+xml"/>
  <Override PartName="/ppt/theme/themeOverride55.xml" ContentType="application/vnd.openxmlformats-officedocument.themeOverride+xml"/>
  <Override PartName="/ppt/tags/tag56.xml" ContentType="application/vnd.openxmlformats-officedocument.presentationml.tags+xml"/>
  <Override PartName="/ppt/notesSlides/notesSlide55.xml" ContentType="application/vnd.openxmlformats-officedocument.presentationml.notesSlide+xml"/>
  <Override PartName="/ppt/theme/themeOverride56.xml" ContentType="application/vnd.openxmlformats-officedocument.themeOverride+xml"/>
  <Override PartName="/ppt/tags/tag57.xml" ContentType="application/vnd.openxmlformats-officedocument.presentationml.tags+xml"/>
  <Override PartName="/ppt/notesSlides/notesSlide56.xml" ContentType="application/vnd.openxmlformats-officedocument.presentationml.notesSlide+xml"/>
  <Override PartName="/ppt/theme/themeOverride57.xml" ContentType="application/vnd.openxmlformats-officedocument.themeOverride+xml"/>
  <Override PartName="/ppt/tags/tag58.xml" ContentType="application/vnd.openxmlformats-officedocument.presentationml.tags+xml"/>
  <Override PartName="/ppt/notesSlides/notesSlide57.xml" ContentType="application/vnd.openxmlformats-officedocument.presentationml.notesSlide+xml"/>
  <Override PartName="/ppt/theme/themeOverride58.xml" ContentType="application/vnd.openxmlformats-officedocument.themeOverride+xml"/>
  <Override PartName="/ppt/tags/tag59.xml" ContentType="application/vnd.openxmlformats-officedocument.presentationml.tags+xml"/>
  <Override PartName="/ppt/notesSlides/notesSlide58.xml" ContentType="application/vnd.openxmlformats-officedocument.presentationml.notesSlide+xml"/>
  <Override PartName="/ppt/theme/themeOverride59.xml" ContentType="application/vnd.openxmlformats-officedocument.themeOverride+xml"/>
  <Override PartName="/ppt/tags/tag60.xml" ContentType="application/vnd.openxmlformats-officedocument.presentationml.tags+xml"/>
  <Override PartName="/ppt/notesSlides/notesSlide59.xml" ContentType="application/vnd.openxmlformats-officedocument.presentationml.notesSlide+xml"/>
  <Override PartName="/ppt/theme/themeOverride60.xml" ContentType="application/vnd.openxmlformats-officedocument.themeOverride+xml"/>
  <Override PartName="/ppt/tags/tag61.xml" ContentType="application/vnd.openxmlformats-officedocument.presentationml.tags+xml"/>
  <Override PartName="/ppt/notesSlides/notesSlide60.xml" ContentType="application/vnd.openxmlformats-officedocument.presentationml.notesSlide+xml"/>
  <Override PartName="/ppt/theme/themeOverride61.xml" ContentType="application/vnd.openxmlformats-officedocument.themeOverride+xml"/>
  <Override PartName="/ppt/tags/tag62.xml" ContentType="application/vnd.openxmlformats-officedocument.presentationml.tags+xml"/>
  <Override PartName="/ppt/notesSlides/notesSlide61.xml" ContentType="application/vnd.openxmlformats-officedocument.presentationml.notesSlide+xml"/>
  <Override PartName="/ppt/theme/themeOverride62.xml" ContentType="application/vnd.openxmlformats-officedocument.themeOverride+xml"/>
  <Override PartName="/ppt/tags/tag63.xml" ContentType="application/vnd.openxmlformats-officedocument.presentationml.tags+xml"/>
  <Override PartName="/ppt/notesSlides/notesSlide62.xml" ContentType="application/vnd.openxmlformats-officedocument.presentationml.notesSlide+xml"/>
  <Override PartName="/ppt/theme/themeOverride63.xml" ContentType="application/vnd.openxmlformats-officedocument.themeOverride+xml"/>
  <Override PartName="/ppt/tags/tag64.xml" ContentType="application/vnd.openxmlformats-officedocument.presentationml.tags+xml"/>
  <Override PartName="/ppt/notesSlides/notesSlide63.xml" ContentType="application/vnd.openxmlformats-officedocument.presentationml.notesSlide+xml"/>
  <Override PartName="/ppt/theme/themeOverride64.xml" ContentType="application/vnd.openxmlformats-officedocument.themeOverride+xml"/>
  <Override PartName="/ppt/tags/tag65.xml" ContentType="application/vnd.openxmlformats-officedocument.presentationml.tags+xml"/>
  <Override PartName="/ppt/notesSlides/notesSlide64.xml" ContentType="application/vnd.openxmlformats-officedocument.presentationml.notesSlide+xml"/>
  <Override PartName="/ppt/theme/themeOverride65.xml" ContentType="application/vnd.openxmlformats-officedocument.themeOverride+xml"/>
  <Override PartName="/ppt/tags/tag66.xml" ContentType="application/vnd.openxmlformats-officedocument.presentationml.tags+xml"/>
  <Override PartName="/ppt/notesSlides/notesSlide65.xml" ContentType="application/vnd.openxmlformats-officedocument.presentationml.notesSlide+xml"/>
  <Override PartName="/ppt/theme/themeOverride66.xml" ContentType="application/vnd.openxmlformats-officedocument.themeOverride+xml"/>
  <Override PartName="/ppt/tags/tag67.xml" ContentType="application/vnd.openxmlformats-officedocument.presentationml.tags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60" r:id="rId2"/>
    <p:sldMasterId id="2147483657" r:id="rId3"/>
    <p:sldMasterId id="2147483649" r:id="rId4"/>
    <p:sldMasterId id="2147483650" r:id="rId5"/>
    <p:sldMasterId id="2147483651" r:id="rId6"/>
    <p:sldMasterId id="2147483652" r:id="rId7"/>
    <p:sldMasterId id="2147483653" r:id="rId8"/>
    <p:sldMasterId id="2147483664" r:id="rId9"/>
    <p:sldMasterId id="2147483662" r:id="rId10"/>
    <p:sldMasterId id="2147483658" r:id="rId11"/>
    <p:sldMasterId id="2147483667" r:id="rId12"/>
    <p:sldMasterId id="2147483665" r:id="rId13"/>
    <p:sldMasterId id="2147483661" r:id="rId14"/>
  </p:sldMasterIdLst>
  <p:notesMasterIdLst>
    <p:notesMasterId r:id="rId81"/>
  </p:notesMasterIdLst>
  <p:sldIdLst>
    <p:sldId id="274" r:id="rId15"/>
    <p:sldId id="308" r:id="rId16"/>
    <p:sldId id="313" r:id="rId17"/>
    <p:sldId id="314" r:id="rId18"/>
    <p:sldId id="399" r:id="rId19"/>
    <p:sldId id="275" r:id="rId20"/>
    <p:sldId id="276" r:id="rId21"/>
    <p:sldId id="286" r:id="rId22"/>
    <p:sldId id="287" r:id="rId23"/>
    <p:sldId id="441" r:id="rId24"/>
    <p:sldId id="442" r:id="rId25"/>
    <p:sldId id="443" r:id="rId26"/>
    <p:sldId id="444" r:id="rId27"/>
    <p:sldId id="469" r:id="rId28"/>
    <p:sldId id="449" r:id="rId29"/>
    <p:sldId id="403" r:id="rId30"/>
    <p:sldId id="470" r:id="rId31"/>
    <p:sldId id="404" r:id="rId32"/>
    <p:sldId id="405" r:id="rId33"/>
    <p:sldId id="471" r:id="rId34"/>
    <p:sldId id="406" r:id="rId35"/>
    <p:sldId id="465" r:id="rId36"/>
    <p:sldId id="407" r:id="rId37"/>
    <p:sldId id="454" r:id="rId38"/>
    <p:sldId id="408" r:id="rId39"/>
    <p:sldId id="455" r:id="rId40"/>
    <p:sldId id="478" r:id="rId41"/>
    <p:sldId id="409" r:id="rId42"/>
    <p:sldId id="305" r:id="rId43"/>
    <p:sldId id="411" r:id="rId44"/>
    <p:sldId id="412" r:id="rId45"/>
    <p:sldId id="350" r:id="rId46"/>
    <p:sldId id="351" r:id="rId47"/>
    <p:sldId id="352" r:id="rId48"/>
    <p:sldId id="413" r:id="rId49"/>
    <p:sldId id="323" r:id="rId50"/>
    <p:sldId id="324" r:id="rId51"/>
    <p:sldId id="325" r:id="rId52"/>
    <p:sldId id="473" r:id="rId53"/>
    <p:sldId id="339" r:id="rId54"/>
    <p:sldId id="457" r:id="rId55"/>
    <p:sldId id="456" r:id="rId56"/>
    <p:sldId id="458" r:id="rId57"/>
    <p:sldId id="461" r:id="rId58"/>
    <p:sldId id="462" r:id="rId59"/>
    <p:sldId id="415" r:id="rId60"/>
    <p:sldId id="481" r:id="rId61"/>
    <p:sldId id="482" r:id="rId62"/>
    <p:sldId id="416" r:id="rId63"/>
    <p:sldId id="479" r:id="rId64"/>
    <p:sldId id="475" r:id="rId65"/>
    <p:sldId id="417" r:id="rId66"/>
    <p:sldId id="483" r:id="rId67"/>
    <p:sldId id="480" r:id="rId68"/>
    <p:sldId id="467" r:id="rId69"/>
    <p:sldId id="335" r:id="rId70"/>
    <p:sldId id="425" r:id="rId71"/>
    <p:sldId id="446" r:id="rId72"/>
    <p:sldId id="353" r:id="rId73"/>
    <p:sldId id="354" r:id="rId74"/>
    <p:sldId id="355" r:id="rId75"/>
    <p:sldId id="426" r:id="rId76"/>
    <p:sldId id="294" r:id="rId77"/>
    <p:sldId id="385" r:id="rId78"/>
    <p:sldId id="468" r:id="rId79"/>
    <p:sldId id="386" r:id="rId80"/>
  </p:sldIdLst>
  <p:sldSz cx="9144000" cy="6858000" type="screen4x3"/>
  <p:notesSz cx="6858000" cy="9144000"/>
  <p:custShowLst>
    <p:custShow name="Chapter_Res" id="0">
      <p:sldLst/>
    </p:custShow>
  </p:custShowLst>
  <p:custDataLst>
    <p:tags r:id="rId82"/>
  </p:custDataLst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3200" kern="1200">
        <a:solidFill>
          <a:srgbClr val="E40022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3200" kern="1200">
        <a:solidFill>
          <a:srgbClr val="E40022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3200" kern="1200">
        <a:solidFill>
          <a:srgbClr val="E40022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3200" kern="1200">
        <a:solidFill>
          <a:srgbClr val="E40022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3200" kern="1200">
        <a:solidFill>
          <a:srgbClr val="E4002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E4002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E4002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E4002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E4002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9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2880">
          <p15:clr>
            <a:srgbClr val="A4A3A4"/>
          </p15:clr>
        </p15:guide>
        <p15:guide id="4" pos="28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11873B"/>
    <a:srgbClr val="0069B6"/>
    <a:srgbClr val="E40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83" autoAdjust="0"/>
    <p:restoredTop sz="86425" autoAdjust="0"/>
  </p:normalViewPr>
  <p:slideViewPr>
    <p:cSldViewPr>
      <p:cViewPr>
        <p:scale>
          <a:sx n="50" d="100"/>
          <a:sy n="50" d="100"/>
        </p:scale>
        <p:origin x="-1866" y="-1374"/>
      </p:cViewPr>
      <p:guideLst>
        <p:guide orient="horz" pos="2159"/>
        <p:guide orient="horz" pos="2160"/>
        <p:guide pos="2880"/>
        <p:guide pos="28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0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76" Type="http://schemas.openxmlformats.org/officeDocument/2006/relationships/slide" Target="slides/slide62.xml"/><Relationship Id="rId8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slide" Target="slides/slide52.xml"/><Relationship Id="rId74" Type="http://schemas.openxmlformats.org/officeDocument/2006/relationships/slide" Target="slides/slide60.xml"/><Relationship Id="rId79" Type="http://schemas.openxmlformats.org/officeDocument/2006/relationships/slide" Target="slides/slide65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7.xml"/><Relationship Id="rId82" Type="http://schemas.openxmlformats.org/officeDocument/2006/relationships/tags" Target="tags/tag1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slide" Target="slides/slide55.xml"/><Relationship Id="rId77" Type="http://schemas.openxmlformats.org/officeDocument/2006/relationships/slide" Target="slides/slide6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slide" Target="slides/slide58.xml"/><Relationship Id="rId80" Type="http://schemas.openxmlformats.org/officeDocument/2006/relationships/slide" Target="slides/slide66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slide" Target="slides/slide56.xml"/><Relationship Id="rId75" Type="http://schemas.openxmlformats.org/officeDocument/2006/relationships/slide" Target="slides/slide61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slide" Target="slides/slide59.xml"/><Relationship Id="rId78" Type="http://schemas.openxmlformats.org/officeDocument/2006/relationships/slide" Target="slides/slide64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>
            <a:extLst>
              <a:ext uri="{FF2B5EF4-FFF2-40B4-BE49-F238E27FC236}">
                <a16:creationId xmlns:a16="http://schemas.microsoft.com/office/drawing/2014/main" xmlns="" id="{AA290B45-9F94-4B79-8D63-4D7688925A3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79267" name="Rectangle 3">
            <a:extLst>
              <a:ext uri="{FF2B5EF4-FFF2-40B4-BE49-F238E27FC236}">
                <a16:creationId xmlns:a16="http://schemas.microsoft.com/office/drawing/2014/main" xmlns="" id="{1B0377C4-7EC9-4665-80D7-B5DEA2CD7B0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779268" name="Rectangle 4">
            <a:extLst>
              <a:ext uri="{FF2B5EF4-FFF2-40B4-BE49-F238E27FC236}">
                <a16:creationId xmlns:a16="http://schemas.microsoft.com/office/drawing/2014/main" xmlns="" id="{A36B25E2-512E-4FF3-AEE3-9C9D812AAF1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9269" name="Rectangle 5">
            <a:extLst>
              <a:ext uri="{FF2B5EF4-FFF2-40B4-BE49-F238E27FC236}">
                <a16:creationId xmlns:a16="http://schemas.microsoft.com/office/drawing/2014/main" xmlns="" id="{76A22E7E-54BD-4147-93B9-78D00DDF2EE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79270" name="Rectangle 6">
            <a:extLst>
              <a:ext uri="{FF2B5EF4-FFF2-40B4-BE49-F238E27FC236}">
                <a16:creationId xmlns:a16="http://schemas.microsoft.com/office/drawing/2014/main" xmlns="" id="{F1540A73-4052-413F-9D62-9852ABFD434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79271" name="Rectangle 7">
            <a:extLst>
              <a:ext uri="{FF2B5EF4-FFF2-40B4-BE49-F238E27FC236}">
                <a16:creationId xmlns:a16="http://schemas.microsoft.com/office/drawing/2014/main" xmlns="" id="{3A6AA774-42D5-480C-846D-0B2015B40B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EC6F7A-F0FE-496E-9A16-A5778BAE4E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715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87E995C9-B803-43D9-AFA9-CECCFD3357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0B3F41-0E34-4376-8308-6682708E5F0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780290" name="Rectangle 2">
            <a:extLst>
              <a:ext uri="{FF2B5EF4-FFF2-40B4-BE49-F238E27FC236}">
                <a16:creationId xmlns:a16="http://schemas.microsoft.com/office/drawing/2014/main" xmlns="" id="{58D5C333-A923-4621-BC56-A48CED9235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0291" name="Rectangle 3">
            <a:extLst>
              <a:ext uri="{FF2B5EF4-FFF2-40B4-BE49-F238E27FC236}">
                <a16:creationId xmlns:a16="http://schemas.microsoft.com/office/drawing/2014/main" xmlns="" id="{4F76FAA1-C220-4603-9832-786C6F9099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FDC5F639-AFCC-4195-BC15-30146BD335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B7D6A-9EE4-4C37-A8A1-9CD889EE9A67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789506" name="Rectangle 2">
            <a:extLst>
              <a:ext uri="{FF2B5EF4-FFF2-40B4-BE49-F238E27FC236}">
                <a16:creationId xmlns:a16="http://schemas.microsoft.com/office/drawing/2014/main" xmlns="" id="{189D155E-A151-4A3F-ACBB-2E4028D49C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9507" name="Rectangle 3">
            <a:extLst>
              <a:ext uri="{FF2B5EF4-FFF2-40B4-BE49-F238E27FC236}">
                <a16:creationId xmlns:a16="http://schemas.microsoft.com/office/drawing/2014/main" xmlns="" id="{423B01F3-0013-4EF6-B96C-3C22174157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84AC7E76-EA68-4530-A3D3-7D8E327734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264AD7-139F-4E15-8505-8B7A0F0AF010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790530" name="Rectangle 2">
            <a:extLst>
              <a:ext uri="{FF2B5EF4-FFF2-40B4-BE49-F238E27FC236}">
                <a16:creationId xmlns:a16="http://schemas.microsoft.com/office/drawing/2014/main" xmlns="" id="{E3413CBA-05DD-425F-93FC-A9895C3A08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0531" name="Rectangle 3">
            <a:extLst>
              <a:ext uri="{FF2B5EF4-FFF2-40B4-BE49-F238E27FC236}">
                <a16:creationId xmlns:a16="http://schemas.microsoft.com/office/drawing/2014/main" xmlns="" id="{753995EF-CE23-4A90-AED6-C64EAD2A1D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B0C44EA9-58B1-4872-8852-7828FBDBF4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877058-2F5C-4F21-A984-8ABDD3BA4FD6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791554" name="Rectangle 2">
            <a:extLst>
              <a:ext uri="{FF2B5EF4-FFF2-40B4-BE49-F238E27FC236}">
                <a16:creationId xmlns:a16="http://schemas.microsoft.com/office/drawing/2014/main" xmlns="" id="{C18B3108-6C21-428E-9E21-F96C47ED1F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1555" name="Rectangle 3">
            <a:extLst>
              <a:ext uri="{FF2B5EF4-FFF2-40B4-BE49-F238E27FC236}">
                <a16:creationId xmlns:a16="http://schemas.microsoft.com/office/drawing/2014/main" xmlns="" id="{755B7581-E63F-417C-A625-29659929C6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C28A4316-275C-4D5D-832E-957F10644A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B236CD-5598-49E0-83A9-8D9AD06C43FD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792578" name="Rectangle 2">
            <a:extLst>
              <a:ext uri="{FF2B5EF4-FFF2-40B4-BE49-F238E27FC236}">
                <a16:creationId xmlns:a16="http://schemas.microsoft.com/office/drawing/2014/main" xmlns="" id="{C68AA9F5-6167-49F4-8B77-30CCB0F05C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2579" name="Rectangle 3">
            <a:extLst>
              <a:ext uri="{FF2B5EF4-FFF2-40B4-BE49-F238E27FC236}">
                <a16:creationId xmlns:a16="http://schemas.microsoft.com/office/drawing/2014/main" xmlns="" id="{6315E478-1B50-4079-B204-8D07E97888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5CDFEB8D-6AE1-43B5-AA86-A4EB41A760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61D36D-E814-4AD9-812A-3D905F03F5A2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793602" name="Rectangle 2">
            <a:extLst>
              <a:ext uri="{FF2B5EF4-FFF2-40B4-BE49-F238E27FC236}">
                <a16:creationId xmlns:a16="http://schemas.microsoft.com/office/drawing/2014/main" xmlns="" id="{166C9005-2043-4CD9-B193-BC09AF730D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3603" name="Rectangle 3">
            <a:extLst>
              <a:ext uri="{FF2B5EF4-FFF2-40B4-BE49-F238E27FC236}">
                <a16:creationId xmlns:a16="http://schemas.microsoft.com/office/drawing/2014/main" xmlns="" id="{7536B54F-4604-431C-A55F-FCC4FB04D6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F03184A9-DDF2-4370-826C-4DF651EBA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EC3B25-85E9-4F57-9A4B-4098D5E7CC52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794626" name="Rectangle 2">
            <a:extLst>
              <a:ext uri="{FF2B5EF4-FFF2-40B4-BE49-F238E27FC236}">
                <a16:creationId xmlns:a16="http://schemas.microsoft.com/office/drawing/2014/main" xmlns="" id="{220C4776-319A-4F2C-9327-7B7856C947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4627" name="Rectangle 3">
            <a:extLst>
              <a:ext uri="{FF2B5EF4-FFF2-40B4-BE49-F238E27FC236}">
                <a16:creationId xmlns:a16="http://schemas.microsoft.com/office/drawing/2014/main" xmlns="" id="{CEEF5864-AC81-4B3F-8CAB-963E52290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4DDC4BFE-32CA-4814-AD19-34AAFF566F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F8774A-94D2-4CF5-BBC1-0E1C563F6B10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795650" name="Rectangle 2">
            <a:extLst>
              <a:ext uri="{FF2B5EF4-FFF2-40B4-BE49-F238E27FC236}">
                <a16:creationId xmlns:a16="http://schemas.microsoft.com/office/drawing/2014/main" xmlns="" id="{45544826-54F3-4EA5-AF02-A1CEC1CF4D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5651" name="Rectangle 3">
            <a:extLst>
              <a:ext uri="{FF2B5EF4-FFF2-40B4-BE49-F238E27FC236}">
                <a16:creationId xmlns:a16="http://schemas.microsoft.com/office/drawing/2014/main" xmlns="" id="{D1199D6C-6237-42C0-A63F-650BA9551D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06B6AC8D-493A-4535-B0B6-16C6BAC5C5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A9BF7A-04F8-44B4-A582-24A9A2ED8C2A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796674" name="Rectangle 2">
            <a:extLst>
              <a:ext uri="{FF2B5EF4-FFF2-40B4-BE49-F238E27FC236}">
                <a16:creationId xmlns:a16="http://schemas.microsoft.com/office/drawing/2014/main" xmlns="" id="{3C4C667C-4D48-4AEB-88DC-13241A2B7A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6675" name="Rectangle 3">
            <a:extLst>
              <a:ext uri="{FF2B5EF4-FFF2-40B4-BE49-F238E27FC236}">
                <a16:creationId xmlns:a16="http://schemas.microsoft.com/office/drawing/2014/main" xmlns="" id="{232CAC11-06E7-42F4-87F9-92CD015079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229642CE-E089-49CB-8EAF-D8B496EB07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6A021F-A429-409A-A7FF-3474F10B7CF1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797698" name="Rectangle 2">
            <a:extLst>
              <a:ext uri="{FF2B5EF4-FFF2-40B4-BE49-F238E27FC236}">
                <a16:creationId xmlns:a16="http://schemas.microsoft.com/office/drawing/2014/main" xmlns="" id="{4B14B077-6EF6-41BC-BA1B-76893B9E82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7699" name="Rectangle 3">
            <a:extLst>
              <a:ext uri="{FF2B5EF4-FFF2-40B4-BE49-F238E27FC236}">
                <a16:creationId xmlns:a16="http://schemas.microsoft.com/office/drawing/2014/main" xmlns="" id="{0BEE3687-0320-4AAB-9368-C3BD9391DD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1F953D68-CD40-4D9F-A801-3ACBAD16DB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C9AB27-DE95-4921-9837-11315E52DD85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798722" name="Rectangle 2">
            <a:extLst>
              <a:ext uri="{FF2B5EF4-FFF2-40B4-BE49-F238E27FC236}">
                <a16:creationId xmlns:a16="http://schemas.microsoft.com/office/drawing/2014/main" xmlns="" id="{D05BDDA7-6FF9-41B3-A215-97E4ACB6BF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>
            <a:extLst>
              <a:ext uri="{FF2B5EF4-FFF2-40B4-BE49-F238E27FC236}">
                <a16:creationId xmlns:a16="http://schemas.microsoft.com/office/drawing/2014/main" xmlns="" id="{E4F49C36-C303-424E-BB79-03CD9F5005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9795C6BB-2C32-4A8A-8A23-8F0E4A4BBC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D9110D-E1C5-4A1E-B5DB-82F8FBE6A627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781314" name="Rectangle 2">
            <a:extLst>
              <a:ext uri="{FF2B5EF4-FFF2-40B4-BE49-F238E27FC236}">
                <a16:creationId xmlns:a16="http://schemas.microsoft.com/office/drawing/2014/main" xmlns="" id="{CF30082D-390B-43A5-A207-F41145E7E4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1315" name="Rectangle 3">
            <a:extLst>
              <a:ext uri="{FF2B5EF4-FFF2-40B4-BE49-F238E27FC236}">
                <a16:creationId xmlns:a16="http://schemas.microsoft.com/office/drawing/2014/main" xmlns="" id="{7E052F0B-A1D1-48CA-ABD8-6938D0B752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3A7FD610-36D2-4667-B3A2-1E9A75214C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9929B7-C547-4089-B3D0-1CDB05F76E96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799746" name="Rectangle 2">
            <a:extLst>
              <a:ext uri="{FF2B5EF4-FFF2-40B4-BE49-F238E27FC236}">
                <a16:creationId xmlns:a16="http://schemas.microsoft.com/office/drawing/2014/main" xmlns="" id="{7F060C57-B1F5-494E-822F-1BC6272CB7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9747" name="Rectangle 3">
            <a:extLst>
              <a:ext uri="{FF2B5EF4-FFF2-40B4-BE49-F238E27FC236}">
                <a16:creationId xmlns:a16="http://schemas.microsoft.com/office/drawing/2014/main" xmlns="" id="{2848E264-CA02-4C52-B56F-050C58B5C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026CE60C-AB7D-4F37-9577-D473C6396B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D2294D-3AB6-4728-859B-CAC13CF0DE9F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800770" name="Rectangle 2">
            <a:extLst>
              <a:ext uri="{FF2B5EF4-FFF2-40B4-BE49-F238E27FC236}">
                <a16:creationId xmlns:a16="http://schemas.microsoft.com/office/drawing/2014/main" xmlns="" id="{B2D4191A-C368-4DA5-B4D0-181EEE3A59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0771" name="Rectangle 3">
            <a:extLst>
              <a:ext uri="{FF2B5EF4-FFF2-40B4-BE49-F238E27FC236}">
                <a16:creationId xmlns:a16="http://schemas.microsoft.com/office/drawing/2014/main" xmlns="" id="{5F8F1F9D-3427-4B3D-97F8-CC50038BEE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CBC7374D-97E6-48A7-9A8C-337DA3AEC7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EC1DF9-1C55-40F1-9835-E918BDEEAE08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801794" name="Rectangle 2">
            <a:extLst>
              <a:ext uri="{FF2B5EF4-FFF2-40B4-BE49-F238E27FC236}">
                <a16:creationId xmlns:a16="http://schemas.microsoft.com/office/drawing/2014/main" xmlns="" id="{7692FFF9-E478-4DBC-90CC-68FD20B773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1795" name="Rectangle 3">
            <a:extLst>
              <a:ext uri="{FF2B5EF4-FFF2-40B4-BE49-F238E27FC236}">
                <a16:creationId xmlns:a16="http://schemas.microsoft.com/office/drawing/2014/main" xmlns="" id="{25A4FBA6-08ED-4DAE-A434-69B4308876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C2A4D60-1658-4178-B16E-8610672283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A25AC1-FB2D-4123-8F35-0A6FC937E42E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802818" name="Rectangle 2">
            <a:extLst>
              <a:ext uri="{FF2B5EF4-FFF2-40B4-BE49-F238E27FC236}">
                <a16:creationId xmlns:a16="http://schemas.microsoft.com/office/drawing/2014/main" xmlns="" id="{2CB1B6B3-9F71-4F84-8A19-AB33BF6456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2819" name="Rectangle 3">
            <a:extLst>
              <a:ext uri="{FF2B5EF4-FFF2-40B4-BE49-F238E27FC236}">
                <a16:creationId xmlns:a16="http://schemas.microsoft.com/office/drawing/2014/main" xmlns="" id="{E732B099-1850-42DB-A246-510D8BD173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0BD39875-B75D-4FB8-9856-711988BA46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D3A250-37F9-465B-B811-47F78911CE88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803842" name="Rectangle 2">
            <a:extLst>
              <a:ext uri="{FF2B5EF4-FFF2-40B4-BE49-F238E27FC236}">
                <a16:creationId xmlns:a16="http://schemas.microsoft.com/office/drawing/2014/main" xmlns="" id="{463920B2-0313-4CD6-8F9B-9D4BCD7CFC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3843" name="Rectangle 3">
            <a:extLst>
              <a:ext uri="{FF2B5EF4-FFF2-40B4-BE49-F238E27FC236}">
                <a16:creationId xmlns:a16="http://schemas.microsoft.com/office/drawing/2014/main" xmlns="" id="{5D0D34D4-5CA0-442D-A111-AF5A9388ED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BAE73795-BF60-443E-B3FA-200BE150DE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CA7FD3-4FA6-49B8-8F95-BB3985A05D9F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804866" name="Rectangle 2">
            <a:extLst>
              <a:ext uri="{FF2B5EF4-FFF2-40B4-BE49-F238E27FC236}">
                <a16:creationId xmlns:a16="http://schemas.microsoft.com/office/drawing/2014/main" xmlns="" id="{CFFFAC6E-85EE-40AE-8F51-DA3AD3A017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4867" name="Rectangle 3">
            <a:extLst>
              <a:ext uri="{FF2B5EF4-FFF2-40B4-BE49-F238E27FC236}">
                <a16:creationId xmlns:a16="http://schemas.microsoft.com/office/drawing/2014/main" xmlns="" id="{83B1C651-E439-4A46-867D-EA1BE01532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4CF89E99-F3BE-4738-A843-4BFCB1F609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456485-0D9E-498A-A0D8-2DE5DC5C295C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805890" name="Rectangle 2">
            <a:extLst>
              <a:ext uri="{FF2B5EF4-FFF2-40B4-BE49-F238E27FC236}">
                <a16:creationId xmlns:a16="http://schemas.microsoft.com/office/drawing/2014/main" xmlns="" id="{59B51A5F-9513-4F3C-8789-EEDF65230F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5891" name="Rectangle 3">
            <a:extLst>
              <a:ext uri="{FF2B5EF4-FFF2-40B4-BE49-F238E27FC236}">
                <a16:creationId xmlns:a16="http://schemas.microsoft.com/office/drawing/2014/main" xmlns="" id="{ACB377AE-044D-4D79-B494-DFAA6A2ECC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41825767-E225-4A2A-BE89-4E74E4E134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151C93-754D-4727-A4E7-30FD0DBB4F3E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806914" name="Rectangle 2">
            <a:extLst>
              <a:ext uri="{FF2B5EF4-FFF2-40B4-BE49-F238E27FC236}">
                <a16:creationId xmlns:a16="http://schemas.microsoft.com/office/drawing/2014/main" xmlns="" id="{C9BEDE11-4516-46F0-A70E-F7A9D6BA69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>
            <a:extLst>
              <a:ext uri="{FF2B5EF4-FFF2-40B4-BE49-F238E27FC236}">
                <a16:creationId xmlns:a16="http://schemas.microsoft.com/office/drawing/2014/main" xmlns="" id="{48BB4CE5-0C36-4251-94D1-AC5CBB1C38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AB3E3A37-7788-444C-8470-01E084B01B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CEE5A9-F58C-4A51-96A3-16CD96231135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807938" name="Rectangle 2">
            <a:extLst>
              <a:ext uri="{FF2B5EF4-FFF2-40B4-BE49-F238E27FC236}">
                <a16:creationId xmlns:a16="http://schemas.microsoft.com/office/drawing/2014/main" xmlns="" id="{4E738F02-8892-4950-AD12-158C0E9563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7939" name="Rectangle 3">
            <a:extLst>
              <a:ext uri="{FF2B5EF4-FFF2-40B4-BE49-F238E27FC236}">
                <a16:creationId xmlns:a16="http://schemas.microsoft.com/office/drawing/2014/main" xmlns="" id="{84B92540-6DC6-4228-B86B-6C73EB3664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394B075D-51C7-4650-A0CE-7FEAB8ACEE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4DA9ED-F513-419B-AE83-692195F2DF0D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808962" name="Rectangle 2">
            <a:extLst>
              <a:ext uri="{FF2B5EF4-FFF2-40B4-BE49-F238E27FC236}">
                <a16:creationId xmlns:a16="http://schemas.microsoft.com/office/drawing/2014/main" xmlns="" id="{58D0B515-3ED3-45D3-ACD3-AA89AF3735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63" name="Rectangle 3">
            <a:extLst>
              <a:ext uri="{FF2B5EF4-FFF2-40B4-BE49-F238E27FC236}">
                <a16:creationId xmlns:a16="http://schemas.microsoft.com/office/drawing/2014/main" xmlns="" id="{B852156D-0C5B-4B61-A817-9CC82A7021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8D42F5D8-B5B6-4AFB-871A-C863ECC276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C22A9B-CFFB-454A-BA0A-5C422A6625EA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782338" name="Rectangle 2">
            <a:extLst>
              <a:ext uri="{FF2B5EF4-FFF2-40B4-BE49-F238E27FC236}">
                <a16:creationId xmlns:a16="http://schemas.microsoft.com/office/drawing/2014/main" xmlns="" id="{0C05CD22-13CA-4B8F-B9C8-5F9B5694D9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2339" name="Rectangle 3">
            <a:extLst>
              <a:ext uri="{FF2B5EF4-FFF2-40B4-BE49-F238E27FC236}">
                <a16:creationId xmlns:a16="http://schemas.microsoft.com/office/drawing/2014/main" xmlns="" id="{EEA3BBAD-794F-4E09-ACC6-E6CDB191C2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F0D00F9F-9CBD-41FF-9C2D-19E17309E9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23B08-7B24-445E-B38A-476C5542107C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809986" name="Rectangle 2">
            <a:extLst>
              <a:ext uri="{FF2B5EF4-FFF2-40B4-BE49-F238E27FC236}">
                <a16:creationId xmlns:a16="http://schemas.microsoft.com/office/drawing/2014/main" xmlns="" id="{D1700284-E2F1-49E3-9438-8C767AA49B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987" name="Rectangle 3">
            <a:extLst>
              <a:ext uri="{FF2B5EF4-FFF2-40B4-BE49-F238E27FC236}">
                <a16:creationId xmlns:a16="http://schemas.microsoft.com/office/drawing/2014/main" xmlns="" id="{63F69800-6799-49C2-A8B4-281D23C86B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F945D1AF-8735-4CDD-B28F-7BA1ACE144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A789D7-C8A4-4C6D-8536-2209869B63C4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811010" name="Rectangle 2">
            <a:extLst>
              <a:ext uri="{FF2B5EF4-FFF2-40B4-BE49-F238E27FC236}">
                <a16:creationId xmlns:a16="http://schemas.microsoft.com/office/drawing/2014/main" xmlns="" id="{7C022BF6-B2E7-45F3-A7A8-37A98CF3F6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1011" name="Rectangle 3">
            <a:extLst>
              <a:ext uri="{FF2B5EF4-FFF2-40B4-BE49-F238E27FC236}">
                <a16:creationId xmlns:a16="http://schemas.microsoft.com/office/drawing/2014/main" xmlns="" id="{60FE9991-2234-4DB6-983D-5D3153DF57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31FEACD3-E030-457D-A884-1FA87331F1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E61E62-80E5-45A6-898D-90FABCF08A66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812034" name="Rectangle 2">
            <a:extLst>
              <a:ext uri="{FF2B5EF4-FFF2-40B4-BE49-F238E27FC236}">
                <a16:creationId xmlns:a16="http://schemas.microsoft.com/office/drawing/2014/main" xmlns="" id="{1A49AF1B-AD9E-402D-8AFB-22F4C34AA3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2035" name="Rectangle 3">
            <a:extLst>
              <a:ext uri="{FF2B5EF4-FFF2-40B4-BE49-F238E27FC236}">
                <a16:creationId xmlns:a16="http://schemas.microsoft.com/office/drawing/2014/main" xmlns="" id="{BAC59A50-1B60-401E-A2D6-6346906A78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36BF7974-6FA4-4389-BAB8-3B81EF3F93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57EBF7-6937-4058-8E26-C83CDBA2CD9D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813058" name="Rectangle 2">
            <a:extLst>
              <a:ext uri="{FF2B5EF4-FFF2-40B4-BE49-F238E27FC236}">
                <a16:creationId xmlns:a16="http://schemas.microsoft.com/office/drawing/2014/main" xmlns="" id="{C7FD4A5C-A4A7-448F-AC9B-5B7E25E7F8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3059" name="Rectangle 3">
            <a:extLst>
              <a:ext uri="{FF2B5EF4-FFF2-40B4-BE49-F238E27FC236}">
                <a16:creationId xmlns:a16="http://schemas.microsoft.com/office/drawing/2014/main" xmlns="" id="{3D89A207-6A92-46F9-A945-B549E636D4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58150726-0EFC-4765-B2CC-19F21DB42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04AD4-269A-4823-887D-07B78E6D78C9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814082" name="Rectangle 2">
            <a:extLst>
              <a:ext uri="{FF2B5EF4-FFF2-40B4-BE49-F238E27FC236}">
                <a16:creationId xmlns:a16="http://schemas.microsoft.com/office/drawing/2014/main" xmlns="" id="{11F10269-4448-4F78-94DA-B37573C4C8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4083" name="Rectangle 3">
            <a:extLst>
              <a:ext uri="{FF2B5EF4-FFF2-40B4-BE49-F238E27FC236}">
                <a16:creationId xmlns:a16="http://schemas.microsoft.com/office/drawing/2014/main" xmlns="" id="{76576C8B-D326-4608-88B3-A9ACF94577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3B128468-96B4-409E-A9EE-D120F72272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AD4AE9-A9ED-4E1A-AC51-4F8E49D9633E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815106" name="Rectangle 2">
            <a:extLst>
              <a:ext uri="{FF2B5EF4-FFF2-40B4-BE49-F238E27FC236}">
                <a16:creationId xmlns:a16="http://schemas.microsoft.com/office/drawing/2014/main" xmlns="" id="{9FEEB098-ABEB-48A3-8045-AB183C7C6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5107" name="Rectangle 3">
            <a:extLst>
              <a:ext uri="{FF2B5EF4-FFF2-40B4-BE49-F238E27FC236}">
                <a16:creationId xmlns:a16="http://schemas.microsoft.com/office/drawing/2014/main" xmlns="" id="{674FFC89-0B46-4034-BAEB-100125516C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06242150-EE54-4177-A212-92226B165D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1127C5-F02C-4000-A10C-B021BC16AC73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816130" name="Rectangle 2">
            <a:extLst>
              <a:ext uri="{FF2B5EF4-FFF2-40B4-BE49-F238E27FC236}">
                <a16:creationId xmlns:a16="http://schemas.microsoft.com/office/drawing/2014/main" xmlns="" id="{7A43ABA2-DD3F-45D1-BE1A-D5047AC09D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6131" name="Rectangle 3">
            <a:extLst>
              <a:ext uri="{FF2B5EF4-FFF2-40B4-BE49-F238E27FC236}">
                <a16:creationId xmlns:a16="http://schemas.microsoft.com/office/drawing/2014/main" xmlns="" id="{1F1CF9BA-8658-4706-8948-3EF9F8AD7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3565BE21-39E2-4D43-B893-5158F48D08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4DCC8F-3830-41EF-A6DE-CBC61C6149C4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817154" name="Rectangle 2">
            <a:extLst>
              <a:ext uri="{FF2B5EF4-FFF2-40B4-BE49-F238E27FC236}">
                <a16:creationId xmlns:a16="http://schemas.microsoft.com/office/drawing/2014/main" xmlns="" id="{A488370D-C726-4A0F-8732-C511E620F9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7155" name="Rectangle 3">
            <a:extLst>
              <a:ext uri="{FF2B5EF4-FFF2-40B4-BE49-F238E27FC236}">
                <a16:creationId xmlns:a16="http://schemas.microsoft.com/office/drawing/2014/main" xmlns="" id="{489C07E0-70EC-4078-98C1-0BC3AFDFBC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27551CA-08BA-4946-AC3D-739C927C3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655FFF-4AC6-4474-B5B9-0317E972D316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818178" name="Rectangle 2">
            <a:extLst>
              <a:ext uri="{FF2B5EF4-FFF2-40B4-BE49-F238E27FC236}">
                <a16:creationId xmlns:a16="http://schemas.microsoft.com/office/drawing/2014/main" xmlns="" id="{4B2BFD1B-3016-4053-AB58-87A99F5D74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8179" name="Rectangle 3">
            <a:extLst>
              <a:ext uri="{FF2B5EF4-FFF2-40B4-BE49-F238E27FC236}">
                <a16:creationId xmlns:a16="http://schemas.microsoft.com/office/drawing/2014/main" xmlns="" id="{6031C13B-8D73-494C-8D31-9EA118C6B1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4F6D84D5-CF80-441A-AF9D-10D73B868A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648992-9A99-4857-951B-5FD6F574A7F1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819202" name="Rectangle 2">
            <a:extLst>
              <a:ext uri="{FF2B5EF4-FFF2-40B4-BE49-F238E27FC236}">
                <a16:creationId xmlns:a16="http://schemas.microsoft.com/office/drawing/2014/main" xmlns="" id="{25C49F16-90BE-47AD-8E14-C8557B6690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03" name="Rectangle 3">
            <a:extLst>
              <a:ext uri="{FF2B5EF4-FFF2-40B4-BE49-F238E27FC236}">
                <a16:creationId xmlns:a16="http://schemas.microsoft.com/office/drawing/2014/main" xmlns="" id="{BFF82AC0-78DD-4B4A-B81D-35059BB418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A52D797A-062D-4DB1-97DE-C13198E6E2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8673F3-DB7C-4EEF-8298-A221D8C20A8B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783362" name="Rectangle 2">
            <a:extLst>
              <a:ext uri="{FF2B5EF4-FFF2-40B4-BE49-F238E27FC236}">
                <a16:creationId xmlns:a16="http://schemas.microsoft.com/office/drawing/2014/main" xmlns="" id="{A0666F52-D4CA-40EF-8D0C-82DA7ED14B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3363" name="Rectangle 3">
            <a:extLst>
              <a:ext uri="{FF2B5EF4-FFF2-40B4-BE49-F238E27FC236}">
                <a16:creationId xmlns:a16="http://schemas.microsoft.com/office/drawing/2014/main" xmlns="" id="{E7CFB911-1D3C-4E04-895E-6B1795B916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819540FD-C073-4C83-BBDC-435972B9B3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67B31E-5CB8-4E99-9011-86FEF77188D5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820226" name="Rectangle 2">
            <a:extLst>
              <a:ext uri="{FF2B5EF4-FFF2-40B4-BE49-F238E27FC236}">
                <a16:creationId xmlns:a16="http://schemas.microsoft.com/office/drawing/2014/main" xmlns="" id="{46D3D01E-C916-4FC1-9312-294382B25F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>
            <a:extLst>
              <a:ext uri="{FF2B5EF4-FFF2-40B4-BE49-F238E27FC236}">
                <a16:creationId xmlns:a16="http://schemas.microsoft.com/office/drawing/2014/main" xmlns="" id="{8A5ADC48-7DC6-4C31-89A9-A4A03C342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7A9AD4E8-C13B-4693-9E73-A2F30BA4A2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74AD8A-61AB-46F1-8754-493EE8FED9CB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821250" name="Rectangle 2">
            <a:extLst>
              <a:ext uri="{FF2B5EF4-FFF2-40B4-BE49-F238E27FC236}">
                <a16:creationId xmlns:a16="http://schemas.microsoft.com/office/drawing/2014/main" xmlns="" id="{CFB41AD9-63B0-4106-ACB0-7949835079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>
            <a:extLst>
              <a:ext uri="{FF2B5EF4-FFF2-40B4-BE49-F238E27FC236}">
                <a16:creationId xmlns:a16="http://schemas.microsoft.com/office/drawing/2014/main" xmlns="" id="{D7C86B91-2ACA-4A53-AA12-2A0141BCDD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1A59C87D-EEBA-4BA2-91D2-D4EE18D98B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6A4FBA-D261-4D9D-8AE9-553B18D47CA4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822274" name="Rectangle 2">
            <a:extLst>
              <a:ext uri="{FF2B5EF4-FFF2-40B4-BE49-F238E27FC236}">
                <a16:creationId xmlns:a16="http://schemas.microsoft.com/office/drawing/2014/main" xmlns="" id="{C36FCB52-1CC7-4707-A820-07752866F3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2275" name="Rectangle 3">
            <a:extLst>
              <a:ext uri="{FF2B5EF4-FFF2-40B4-BE49-F238E27FC236}">
                <a16:creationId xmlns:a16="http://schemas.microsoft.com/office/drawing/2014/main" xmlns="" id="{B87D360F-8AED-4B6B-A778-AD442653D4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DB88B6FC-942C-4F58-B9E1-DD03395F43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596078-3E72-4353-8839-AA7F05A1491F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823298" name="Rectangle 2">
            <a:extLst>
              <a:ext uri="{FF2B5EF4-FFF2-40B4-BE49-F238E27FC236}">
                <a16:creationId xmlns:a16="http://schemas.microsoft.com/office/drawing/2014/main" xmlns="" id="{CA9EFA18-9DE8-4724-8D30-9F1EEC9887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3299" name="Rectangle 3">
            <a:extLst>
              <a:ext uri="{FF2B5EF4-FFF2-40B4-BE49-F238E27FC236}">
                <a16:creationId xmlns:a16="http://schemas.microsoft.com/office/drawing/2014/main" xmlns="" id="{60995945-3C7E-4FCB-B9EA-7EFFD4E634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BB439A94-B56D-4AA1-9231-F237FF6229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A3D833-9732-4F24-B6B6-18DC36E51BF1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824322" name="Rectangle 2">
            <a:extLst>
              <a:ext uri="{FF2B5EF4-FFF2-40B4-BE49-F238E27FC236}">
                <a16:creationId xmlns:a16="http://schemas.microsoft.com/office/drawing/2014/main" xmlns="" id="{94F8B790-F3FC-4A98-A6DE-C0CA528C5D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4323" name="Rectangle 3">
            <a:extLst>
              <a:ext uri="{FF2B5EF4-FFF2-40B4-BE49-F238E27FC236}">
                <a16:creationId xmlns:a16="http://schemas.microsoft.com/office/drawing/2014/main" xmlns="" id="{A5F4BAE8-6945-4E11-AC93-3B1BA5E0E7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22197728-0467-4BDE-8497-550B3BD9AD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ACD936-B706-4DA6-A36A-0CACF94274A2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825346" name="Rectangle 2">
            <a:extLst>
              <a:ext uri="{FF2B5EF4-FFF2-40B4-BE49-F238E27FC236}">
                <a16:creationId xmlns:a16="http://schemas.microsoft.com/office/drawing/2014/main" xmlns="" id="{7B43763E-0F9D-4605-8F03-B4A57E02D0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5347" name="Rectangle 3">
            <a:extLst>
              <a:ext uri="{FF2B5EF4-FFF2-40B4-BE49-F238E27FC236}">
                <a16:creationId xmlns:a16="http://schemas.microsoft.com/office/drawing/2014/main" xmlns="" id="{21B3C324-4450-4B13-80C8-EBB12C5B52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DBC5E621-6330-40CF-8981-9DA15905B6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8E0CD4-8D42-42A5-9DDB-E54C31D5FD86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826370" name="Rectangle 2">
            <a:extLst>
              <a:ext uri="{FF2B5EF4-FFF2-40B4-BE49-F238E27FC236}">
                <a16:creationId xmlns:a16="http://schemas.microsoft.com/office/drawing/2014/main" xmlns="" id="{97294EC5-A913-4C93-8754-A492CAB4D8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6371" name="Rectangle 3">
            <a:extLst>
              <a:ext uri="{FF2B5EF4-FFF2-40B4-BE49-F238E27FC236}">
                <a16:creationId xmlns:a16="http://schemas.microsoft.com/office/drawing/2014/main" xmlns="" id="{A29B8329-330E-4AAA-8791-4ECE6175C4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923F0ACE-1CF2-454A-B4CE-DE2F9C7CFF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5D1B5B-9062-48FB-AE2F-AB1F7A002FC2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827394" name="Rectangle 2">
            <a:extLst>
              <a:ext uri="{FF2B5EF4-FFF2-40B4-BE49-F238E27FC236}">
                <a16:creationId xmlns:a16="http://schemas.microsoft.com/office/drawing/2014/main" xmlns="" id="{8C9C7075-5467-4FE1-9DBE-905C09F24F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>
            <a:extLst>
              <a:ext uri="{FF2B5EF4-FFF2-40B4-BE49-F238E27FC236}">
                <a16:creationId xmlns:a16="http://schemas.microsoft.com/office/drawing/2014/main" xmlns="" id="{63797CD5-87C0-46FF-9C78-6ECD1463B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C8C6A220-1B26-43FC-A695-DD301D865D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91EB13-416D-44E1-A4B1-DABD668B6CEC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828418" name="Rectangle 2">
            <a:extLst>
              <a:ext uri="{FF2B5EF4-FFF2-40B4-BE49-F238E27FC236}">
                <a16:creationId xmlns:a16="http://schemas.microsoft.com/office/drawing/2014/main" xmlns="" id="{6A1F5780-ACF6-49EB-BB81-DEC9809087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8419" name="Rectangle 3">
            <a:extLst>
              <a:ext uri="{FF2B5EF4-FFF2-40B4-BE49-F238E27FC236}">
                <a16:creationId xmlns:a16="http://schemas.microsoft.com/office/drawing/2014/main" xmlns="" id="{5B59DE84-06DB-4FFD-B113-BA927D6583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2143BF56-EA6C-409C-81B6-F97558D8AC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1D3DF1-76DC-461B-BEFD-FAB9A25DCAA9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829442" name="Rectangle 2">
            <a:extLst>
              <a:ext uri="{FF2B5EF4-FFF2-40B4-BE49-F238E27FC236}">
                <a16:creationId xmlns:a16="http://schemas.microsoft.com/office/drawing/2014/main" xmlns="" id="{FAE206A9-9787-4389-8087-9C47327C3A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43" name="Rectangle 3">
            <a:extLst>
              <a:ext uri="{FF2B5EF4-FFF2-40B4-BE49-F238E27FC236}">
                <a16:creationId xmlns:a16="http://schemas.microsoft.com/office/drawing/2014/main" xmlns="" id="{EBD67214-9037-40A9-B4CC-5DAA43A0BA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5B2CAD87-FA02-4501-80B3-1E8893331D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86AA9D-21A5-4F97-A14D-8DE45F499263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784386" name="Rectangle 2">
            <a:extLst>
              <a:ext uri="{FF2B5EF4-FFF2-40B4-BE49-F238E27FC236}">
                <a16:creationId xmlns:a16="http://schemas.microsoft.com/office/drawing/2014/main" xmlns="" id="{4E3D14D4-428D-4CC3-873A-7CF071A3FB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4387" name="Rectangle 3">
            <a:extLst>
              <a:ext uri="{FF2B5EF4-FFF2-40B4-BE49-F238E27FC236}">
                <a16:creationId xmlns:a16="http://schemas.microsoft.com/office/drawing/2014/main" xmlns="" id="{03A6AAC3-01F9-4F69-8DF0-441CD1B73B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A17F185-FCCF-4AF8-955A-1D9E9EABBB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027F8B-3590-45B1-BB48-3CAE439AA7EC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830466" name="Rectangle 2">
            <a:extLst>
              <a:ext uri="{FF2B5EF4-FFF2-40B4-BE49-F238E27FC236}">
                <a16:creationId xmlns:a16="http://schemas.microsoft.com/office/drawing/2014/main" xmlns="" id="{4E729D8E-5D26-4D3C-88F0-9E631286E3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0467" name="Rectangle 3">
            <a:extLst>
              <a:ext uri="{FF2B5EF4-FFF2-40B4-BE49-F238E27FC236}">
                <a16:creationId xmlns:a16="http://schemas.microsoft.com/office/drawing/2014/main" xmlns="" id="{9FF314DA-0520-46D2-9410-5FFE0FA1BD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DC711508-D69E-46F9-93FE-319F26ED2D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3C15EF-D90D-47BF-8CE4-2A3ECDB6E592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831490" name="Rectangle 2">
            <a:extLst>
              <a:ext uri="{FF2B5EF4-FFF2-40B4-BE49-F238E27FC236}">
                <a16:creationId xmlns:a16="http://schemas.microsoft.com/office/drawing/2014/main" xmlns="" id="{8C771710-A4F9-418D-A300-92B9803066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1491" name="Rectangle 3">
            <a:extLst>
              <a:ext uri="{FF2B5EF4-FFF2-40B4-BE49-F238E27FC236}">
                <a16:creationId xmlns:a16="http://schemas.microsoft.com/office/drawing/2014/main" xmlns="" id="{69CD017F-00D3-47FB-8307-76D3F7468B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62F963C5-88E0-4A94-A78E-7A6780B82A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A07764-E64A-48BA-9E56-ABF776D7A11F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832514" name="Rectangle 2">
            <a:extLst>
              <a:ext uri="{FF2B5EF4-FFF2-40B4-BE49-F238E27FC236}">
                <a16:creationId xmlns:a16="http://schemas.microsoft.com/office/drawing/2014/main" xmlns="" id="{4E52C713-3826-4246-BCDE-0CF9576587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2515" name="Rectangle 3">
            <a:extLst>
              <a:ext uri="{FF2B5EF4-FFF2-40B4-BE49-F238E27FC236}">
                <a16:creationId xmlns:a16="http://schemas.microsoft.com/office/drawing/2014/main" xmlns="" id="{D05D23E1-688F-4269-B084-711792A39C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685A0708-4CFE-4323-8F5D-EFF7CB4ECC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C32A76-CE40-4327-87AC-509F2AA2577B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833538" name="Rectangle 2">
            <a:extLst>
              <a:ext uri="{FF2B5EF4-FFF2-40B4-BE49-F238E27FC236}">
                <a16:creationId xmlns:a16="http://schemas.microsoft.com/office/drawing/2014/main" xmlns="" id="{B861D28E-873D-4F2F-AA27-864571E38C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539" name="Rectangle 3">
            <a:extLst>
              <a:ext uri="{FF2B5EF4-FFF2-40B4-BE49-F238E27FC236}">
                <a16:creationId xmlns:a16="http://schemas.microsoft.com/office/drawing/2014/main" xmlns="" id="{24A2DBCD-C28F-453B-A7CE-D15F86BD09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2F569E52-C523-4E55-AE2B-29CA76B2E3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AACC66-697E-4541-8855-37E8F6E0B00F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834562" name="Rectangle 2">
            <a:extLst>
              <a:ext uri="{FF2B5EF4-FFF2-40B4-BE49-F238E27FC236}">
                <a16:creationId xmlns:a16="http://schemas.microsoft.com/office/drawing/2014/main" xmlns="" id="{68A35EBC-586E-465D-B714-0E63F741FF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4563" name="Rectangle 3">
            <a:extLst>
              <a:ext uri="{FF2B5EF4-FFF2-40B4-BE49-F238E27FC236}">
                <a16:creationId xmlns:a16="http://schemas.microsoft.com/office/drawing/2014/main" xmlns="" id="{663208F2-83F6-41DF-BC2F-ACD9FCBFF5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1B68B924-0C3F-4F0D-90EF-D46DFCCB43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DD81C8-ACA0-4DD2-9709-6AD5DF98EB8C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835586" name="Rectangle 2">
            <a:extLst>
              <a:ext uri="{FF2B5EF4-FFF2-40B4-BE49-F238E27FC236}">
                <a16:creationId xmlns:a16="http://schemas.microsoft.com/office/drawing/2014/main" xmlns="" id="{5224107E-D34A-49E6-89C2-23669D95F5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587" name="Rectangle 3">
            <a:extLst>
              <a:ext uri="{FF2B5EF4-FFF2-40B4-BE49-F238E27FC236}">
                <a16:creationId xmlns:a16="http://schemas.microsoft.com/office/drawing/2014/main" xmlns="" id="{79CDEE7C-8B24-457B-B208-F44932065E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8ABD73DA-4B33-4777-8519-C43D671679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BC203-E473-4C80-B219-CFAAECF4C75A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836610" name="Rectangle 2">
            <a:extLst>
              <a:ext uri="{FF2B5EF4-FFF2-40B4-BE49-F238E27FC236}">
                <a16:creationId xmlns:a16="http://schemas.microsoft.com/office/drawing/2014/main" xmlns="" id="{B432F325-FD78-4D5F-99D1-716AEF0F77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6611" name="Rectangle 3">
            <a:extLst>
              <a:ext uri="{FF2B5EF4-FFF2-40B4-BE49-F238E27FC236}">
                <a16:creationId xmlns:a16="http://schemas.microsoft.com/office/drawing/2014/main" xmlns="" id="{128C9F89-695A-47D2-B3F9-E73FB74893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D8C3D0D3-BBC0-4E4A-B6F2-D0F6628223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055709-6F97-46E9-975E-8D5A38BF28A5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837634" name="Rectangle 2">
            <a:extLst>
              <a:ext uri="{FF2B5EF4-FFF2-40B4-BE49-F238E27FC236}">
                <a16:creationId xmlns:a16="http://schemas.microsoft.com/office/drawing/2014/main" xmlns="" id="{CDCC6D82-AD17-4A94-89B9-A2916CA242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7635" name="Rectangle 3">
            <a:extLst>
              <a:ext uri="{FF2B5EF4-FFF2-40B4-BE49-F238E27FC236}">
                <a16:creationId xmlns:a16="http://schemas.microsoft.com/office/drawing/2014/main" xmlns="" id="{A5F420F4-ACC3-4C9B-B555-096D17E8A0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9D86123B-014F-45C9-A597-84023B66DC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8C40F0-761F-4B71-86E3-F95371211444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838658" name="Rectangle 2">
            <a:extLst>
              <a:ext uri="{FF2B5EF4-FFF2-40B4-BE49-F238E27FC236}">
                <a16:creationId xmlns:a16="http://schemas.microsoft.com/office/drawing/2014/main" xmlns="" id="{C231EFE9-7FD9-4B73-8FA9-42098C9702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8659" name="Rectangle 3">
            <a:extLst>
              <a:ext uri="{FF2B5EF4-FFF2-40B4-BE49-F238E27FC236}">
                <a16:creationId xmlns:a16="http://schemas.microsoft.com/office/drawing/2014/main" xmlns="" id="{7E16E638-806B-42D4-B34E-EC42DF58C6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6F7C4B3A-280D-4F6B-8647-3819EBD6FB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660B79-D5AD-4D0D-B5FE-0A18E43D9B07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839682" name="Rectangle 2">
            <a:extLst>
              <a:ext uri="{FF2B5EF4-FFF2-40B4-BE49-F238E27FC236}">
                <a16:creationId xmlns:a16="http://schemas.microsoft.com/office/drawing/2014/main" xmlns="" id="{7E3A59E7-72A8-49EC-B197-7418F3DF95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683" name="Rectangle 3">
            <a:extLst>
              <a:ext uri="{FF2B5EF4-FFF2-40B4-BE49-F238E27FC236}">
                <a16:creationId xmlns:a16="http://schemas.microsoft.com/office/drawing/2014/main" xmlns="" id="{93161568-D0AD-4C23-B940-0DB876C3CF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1C99A1AF-47A2-4CC6-B7FD-F6F16DBF70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441980-0032-4575-B1E5-024F24AEA96A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785410" name="Rectangle 2">
            <a:extLst>
              <a:ext uri="{FF2B5EF4-FFF2-40B4-BE49-F238E27FC236}">
                <a16:creationId xmlns:a16="http://schemas.microsoft.com/office/drawing/2014/main" xmlns="" id="{40616F07-44E7-4DDA-88C1-2FB565DE4F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5411" name="Rectangle 3">
            <a:extLst>
              <a:ext uri="{FF2B5EF4-FFF2-40B4-BE49-F238E27FC236}">
                <a16:creationId xmlns:a16="http://schemas.microsoft.com/office/drawing/2014/main" xmlns="" id="{FF11684A-A58C-4BC3-9677-C58498D448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5A6517C3-E408-466F-9099-FC851E07A0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30DA61-3605-4305-A99C-16937322471C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840706" name="Rectangle 2">
            <a:extLst>
              <a:ext uri="{FF2B5EF4-FFF2-40B4-BE49-F238E27FC236}">
                <a16:creationId xmlns:a16="http://schemas.microsoft.com/office/drawing/2014/main" xmlns="" id="{F98764BA-3196-4A11-8CF6-6FED3C475F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0707" name="Rectangle 3">
            <a:extLst>
              <a:ext uri="{FF2B5EF4-FFF2-40B4-BE49-F238E27FC236}">
                <a16:creationId xmlns:a16="http://schemas.microsoft.com/office/drawing/2014/main" xmlns="" id="{0193F110-0904-47B0-BCA5-159707C28A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4A4D187C-E087-4F7F-B238-1BA2000EDD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F6300C-19C4-4787-AE03-BA398E71C802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841730" name="Rectangle 2">
            <a:extLst>
              <a:ext uri="{FF2B5EF4-FFF2-40B4-BE49-F238E27FC236}">
                <a16:creationId xmlns:a16="http://schemas.microsoft.com/office/drawing/2014/main" xmlns="" id="{9BF96CED-94A9-4042-828A-E86D0867DC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1731" name="Rectangle 3">
            <a:extLst>
              <a:ext uri="{FF2B5EF4-FFF2-40B4-BE49-F238E27FC236}">
                <a16:creationId xmlns:a16="http://schemas.microsoft.com/office/drawing/2014/main" xmlns="" id="{E722A77D-E8B0-47D2-AB92-A837A05432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D0D0F47D-8A0B-413E-B74D-0BEC08D17D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AF4CD4-56E9-4ED1-AEF3-685D1E62D1F5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842754" name="Rectangle 2">
            <a:extLst>
              <a:ext uri="{FF2B5EF4-FFF2-40B4-BE49-F238E27FC236}">
                <a16:creationId xmlns:a16="http://schemas.microsoft.com/office/drawing/2014/main" xmlns="" id="{49FC5D3E-E0C4-47C8-9F4F-9F316F58C2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2755" name="Rectangle 3">
            <a:extLst>
              <a:ext uri="{FF2B5EF4-FFF2-40B4-BE49-F238E27FC236}">
                <a16:creationId xmlns:a16="http://schemas.microsoft.com/office/drawing/2014/main" xmlns="" id="{A6EDF289-4CB5-43B4-8A89-C83AD4FF24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4EC955E8-FA0F-46B7-B2F4-E3749BB711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15FD6-F6A9-431B-8C80-7DAAAD7CEC8C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843778" name="Rectangle 2">
            <a:extLst>
              <a:ext uri="{FF2B5EF4-FFF2-40B4-BE49-F238E27FC236}">
                <a16:creationId xmlns:a16="http://schemas.microsoft.com/office/drawing/2014/main" xmlns="" id="{58269031-837D-4623-A8A2-5F195DA934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3779" name="Rectangle 3">
            <a:extLst>
              <a:ext uri="{FF2B5EF4-FFF2-40B4-BE49-F238E27FC236}">
                <a16:creationId xmlns:a16="http://schemas.microsoft.com/office/drawing/2014/main" xmlns="" id="{67D1A81C-FED4-4EA0-A330-F9EFF451FF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5DC9FD24-200D-4F6E-9A38-A62B0BDD15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DC1BA5-FD55-4C42-A13B-F7C87B58C897}" type="slidenum">
              <a:rPr lang="en-US" altLang="en-US"/>
              <a:pPr/>
              <a:t>64</a:t>
            </a:fld>
            <a:endParaRPr lang="en-US" altLang="en-US"/>
          </a:p>
        </p:txBody>
      </p:sp>
      <p:sp>
        <p:nvSpPr>
          <p:cNvPr id="844802" name="Rectangle 2">
            <a:extLst>
              <a:ext uri="{FF2B5EF4-FFF2-40B4-BE49-F238E27FC236}">
                <a16:creationId xmlns:a16="http://schemas.microsoft.com/office/drawing/2014/main" xmlns="" id="{5CDAE73C-A6F1-4AA7-B0D0-A44259D2B6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4803" name="Rectangle 3">
            <a:extLst>
              <a:ext uri="{FF2B5EF4-FFF2-40B4-BE49-F238E27FC236}">
                <a16:creationId xmlns:a16="http://schemas.microsoft.com/office/drawing/2014/main" xmlns="" id="{C29A5D5B-DD91-40E6-8E1A-B4E4C780F1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BA158A35-CD2C-4EF0-B08C-198EA2F301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D43DA1-FEAA-4208-A88F-01277C1FDA5B}" type="slidenum">
              <a:rPr lang="en-US" altLang="en-US"/>
              <a:pPr/>
              <a:t>65</a:t>
            </a:fld>
            <a:endParaRPr lang="en-US" altLang="en-US"/>
          </a:p>
        </p:txBody>
      </p:sp>
      <p:sp>
        <p:nvSpPr>
          <p:cNvPr id="845826" name="Rectangle 2">
            <a:extLst>
              <a:ext uri="{FF2B5EF4-FFF2-40B4-BE49-F238E27FC236}">
                <a16:creationId xmlns:a16="http://schemas.microsoft.com/office/drawing/2014/main" xmlns="" id="{D2A3DBF5-204D-4B83-8CA9-72F08AD713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5827" name="Rectangle 3">
            <a:extLst>
              <a:ext uri="{FF2B5EF4-FFF2-40B4-BE49-F238E27FC236}">
                <a16:creationId xmlns:a16="http://schemas.microsoft.com/office/drawing/2014/main" xmlns="" id="{4EB12B16-2E45-480A-9F66-99A31D9FAC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372629DF-CEE5-4A8C-99BA-11996ECF12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D01F35-A340-4832-8BE1-E93EB144E58D}" type="slidenum">
              <a:rPr lang="en-US" altLang="en-US"/>
              <a:pPr/>
              <a:t>66</a:t>
            </a:fld>
            <a:endParaRPr lang="en-US" altLang="en-US"/>
          </a:p>
        </p:txBody>
      </p:sp>
      <p:sp>
        <p:nvSpPr>
          <p:cNvPr id="846850" name="Rectangle 2">
            <a:extLst>
              <a:ext uri="{FF2B5EF4-FFF2-40B4-BE49-F238E27FC236}">
                <a16:creationId xmlns:a16="http://schemas.microsoft.com/office/drawing/2014/main" xmlns="" id="{0A374D02-DC19-4453-8014-74371BD2E1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6851" name="Rectangle 3">
            <a:extLst>
              <a:ext uri="{FF2B5EF4-FFF2-40B4-BE49-F238E27FC236}">
                <a16:creationId xmlns:a16="http://schemas.microsoft.com/office/drawing/2014/main" xmlns="" id="{6E5E25A5-B027-4EE4-8AF6-D2C0373081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5B51BCAD-A1AF-4DD7-B164-40F7B2C1D6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7CB9B6-6190-43BB-BED9-6B9927AD066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786434" name="Rectangle 2">
            <a:extLst>
              <a:ext uri="{FF2B5EF4-FFF2-40B4-BE49-F238E27FC236}">
                <a16:creationId xmlns:a16="http://schemas.microsoft.com/office/drawing/2014/main" xmlns="" id="{8DD870ED-E9AD-476F-B978-584C90EE6E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6435" name="Rectangle 3">
            <a:extLst>
              <a:ext uri="{FF2B5EF4-FFF2-40B4-BE49-F238E27FC236}">
                <a16:creationId xmlns:a16="http://schemas.microsoft.com/office/drawing/2014/main" xmlns="" id="{5FB6C2FB-BEAD-4E1F-813A-73639635C0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DA88C761-E763-4879-973D-7EA80BFD4A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5D0EA1-0D02-4EE6-9D1E-3957C17DECB3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787458" name="Rectangle 2">
            <a:extLst>
              <a:ext uri="{FF2B5EF4-FFF2-40B4-BE49-F238E27FC236}">
                <a16:creationId xmlns:a16="http://schemas.microsoft.com/office/drawing/2014/main" xmlns="" id="{9ABEF191-43C3-4FFF-A5FC-BBC09F5230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7459" name="Rectangle 3">
            <a:extLst>
              <a:ext uri="{FF2B5EF4-FFF2-40B4-BE49-F238E27FC236}">
                <a16:creationId xmlns:a16="http://schemas.microsoft.com/office/drawing/2014/main" xmlns="" id="{C9256E1E-2907-4494-933A-D469DC93AE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7270E864-BECC-46A8-A9DB-0E336353C3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D4D2D-7A19-42E6-8FBC-D68B48766EFD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788482" name="Rectangle 2">
            <a:extLst>
              <a:ext uri="{FF2B5EF4-FFF2-40B4-BE49-F238E27FC236}">
                <a16:creationId xmlns:a16="http://schemas.microsoft.com/office/drawing/2014/main" xmlns="" id="{2E0B26AD-6628-44AB-BA90-61D313BF9B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483" name="Rectangle 3">
            <a:extLst>
              <a:ext uri="{FF2B5EF4-FFF2-40B4-BE49-F238E27FC236}">
                <a16:creationId xmlns:a16="http://schemas.microsoft.com/office/drawing/2014/main" xmlns="" id="{8AF3C336-A712-4C34-BD0E-EA6F2480C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FBD9EE-CF02-4496-840E-0BA5FB0A5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4D9CDAE-47A8-4979-9E3A-9D0432E2A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858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813BF-D07A-4CDE-9DA9-5AC0B2DDA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3C9825E-AAF8-4A87-9E3A-B91B2E223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829008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26B30A-35FB-4D87-85DA-896843598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4E60A80-2652-4327-A48A-4AE00FA04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81679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4BD1AB-249D-4674-92D4-AF25BB2DB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85D0EF-9D61-4095-B1D9-0659D71FE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077689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97A312-B2F0-4074-9C39-7EE679EF5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4B8B365-3AB8-406B-930B-39CB05E9A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3524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A00DD0-F716-44B7-9753-C93127B96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0AA05-F377-43C1-912B-DF29E998D8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EF9962-87FA-4DE7-9F30-1ADD51B31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153942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71D09A-9470-4E61-A0C3-B7F7B0572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C5ED10E-1396-4DCB-9630-AF7F94431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7E9C74D-FE67-4179-A360-6FFEDE515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8D7F177-8A89-424D-A9B5-DE97FE0EA7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3D126FF-94B6-4884-B288-7CE3647B89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017784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1B0813-5655-453B-84EE-4B386367A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956730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30250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E897E8-782A-443C-8012-4B7D1C719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8D8531-02C7-4B3A-8EDE-B3AD29095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C46752-6C11-42B6-9C1C-3549605C7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78779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F73CD9-72DC-4685-AA94-FFCE95C47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9AA007C-05F9-4E24-A0EA-CD829F0F9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F02689B-3A45-42A0-987E-01F0CBB16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919362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BC0AB3-35CA-4545-BC10-9EFE08118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E39BFC6-2AFC-4BB0-AEA9-7B9CD2FC14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735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71FEF76-AC77-4AE9-9813-FB7A34236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80238" y="1314450"/>
            <a:ext cx="2173287" cy="58404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CCDD4EE-C03C-41C2-85BE-7952104648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314450"/>
            <a:ext cx="6370638" cy="58404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56422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25D6836-AF74-48D2-B422-78B98F2BF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A8DD113-83B6-4BC6-AA09-4E343979A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108020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2C0412-8D90-476B-9708-CC10BE201B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00827BB-35FE-4ECC-BF55-058131B4B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6678916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BA4AF8-50B6-4C1A-AC38-7F05B831C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079A17-A842-4BE7-8CB0-C31BFF806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77217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16B508-C18A-41C7-BF05-5304CE884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F54806-B271-45C1-95B6-C80B7D5DF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933957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9118DB-67E3-46B3-BDEF-DBE1B7262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88E799-CFE8-454F-83C7-478E47A188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F5D8B90-4FCA-4B31-A714-3DBE58D59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950236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2EB152-EB69-428C-9907-EDAC38BA1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392F8FC-9172-415A-AB20-B1C7D0B64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459D25-9954-4E53-8537-466C7F152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C38E6BE-04A3-45CA-B479-DCD9ECCA6A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F84F64B-660F-4711-9635-3C74820C4D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90664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165815-BFC4-41E1-9EA8-AAE7012A1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583824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577345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37BE5E-67C1-419C-B71F-4A99A47F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FF8B1E-069A-4955-8E0C-B999C7563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46DCEAE-4F80-4980-B3A9-DEE1B2E12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965506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142A5A-7AB0-4D60-A110-209056742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01C2985-C5BE-454C-B549-FC119BB265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E6EDCBD-8CDD-4F55-BD75-C49F0D549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0904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42CF1B-2B94-4824-AE95-F22E6A706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F72A2B6-C828-464B-8669-EEB0ABC49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418927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3B2703-F6B4-4615-ACBB-0DE0B8CCA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8887125-4E31-43A5-9583-490478788C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463409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3776506-090A-4B24-A26D-301C9AC11D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F261759-3BED-44E0-9A72-F5C873455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04367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27611-A399-48CE-A8CC-245E98745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E1560DE-E401-4C64-8392-6803146C9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876151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057B17-382A-493E-A9A6-CF2FF394F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D5A5DC-C0E5-4B41-91E3-B0A490260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59277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C39A4C-53EB-4E99-8E95-7E5FFDBF5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00A9DA-27F6-4624-8B75-34FDDE19C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459365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3005D8-E3E9-46F8-97EB-DA91C071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979682-4F46-487F-9EC1-F0FA0AB822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F8BB104-1101-486B-90A8-3A5FF325B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554796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092AB0-B463-485F-AEB3-40BF62C36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22765A-5022-4B94-BC43-3EBE17F91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6C14866-8454-4281-9966-BF9E0D8AB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56BD3C8-AA58-4605-891F-8D104D1971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6017DBA-5E33-4A9D-A390-92FE1632E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9948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82825E-6E8D-4577-A796-C827B3A1D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994133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8352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DC0DBC-66D4-4459-8A5D-9A339D925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467CF3-C63B-4887-9B2D-51B82A2E2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EFB973A-F48F-4C88-88BD-6D55F684E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119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865670-FE0C-47EC-80F0-B9D76237C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50E3C8-26DB-47AA-A27D-4F284DC4D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53550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DA40A4-23B9-4BFA-B4EC-E5BD6DBAD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F2B5FEF-0ECC-4F67-9D44-8D3C20BFF5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57A3721-098A-40C2-B496-C1A3D863E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594440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8F0971-43AD-414D-838D-3D432538A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DBD57B2-FA13-40CA-AC7E-3C736D426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902443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A0F9C8D-F5FD-4136-8D02-3FE19B25DD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E225EE1-6475-4EC4-9A2E-D6E097098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279729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DDCC31-C318-433F-BF7F-FBF21964F4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4EE7007-EDED-4B2A-827E-D00979C28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5066968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42A827-0E6F-408C-837B-2983EC501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D42C87-9414-4808-9215-3C84EDA89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018673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A4750F-8E99-4C89-B678-21E35BAE2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85F90D-3F65-445C-80A1-2CDCBDC93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87116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D33704-89AB-4BCF-99DC-A8407421C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F21380-4219-4172-9F25-CEC157978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55A5867-64F8-4273-868C-638F0366D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696305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B65FEA-B6F1-4C30-B41E-563D8EC64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E174784-061D-479D-9744-A02228CD3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04EB6AF-3AE9-424F-9CB7-AD371C92A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99757A-02CD-4E27-9631-31ACF967B2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17959FC-7608-4563-A08F-297222D2E9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323054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83B17D-3497-46F3-8C7C-6CB850652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513054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785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1CA566-8B56-4F69-9AB1-5DEC1998D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4BE75F7-3B49-4B0B-A0D0-412FEF3F2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70666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0592E3-3FA3-4B4E-AD38-DE18683CA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CD6BE8-1E57-47A0-8B5C-1FF6DDD63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6F6E0CD-BB3D-48CC-A868-1D416ADB3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196949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F0BED7-6FF4-46B9-8E4D-221D5D8E3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526D7F1-23AA-4E06-BE32-59435A22BF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6AEB724-762E-480A-885B-904C58651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554998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64A23A-10AC-4D5E-9E95-A8FD381A3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53F02B9-5734-4B94-8609-C00369539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851966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BB2BF9A-2E50-463B-9862-99BB2F3D67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C268AD3-386A-4AA7-A46C-D9A327F04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213796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86C14F-5E89-45D5-B41F-050F8F020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B366ED0-CF9D-461C-BF87-17B39FE8D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2976843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B876D0-6BF6-4DB6-B1BE-B92893AA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04E5B5-77B2-45A6-AE1C-D4550DB09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16673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758653-E871-4CEE-AF8D-6D476FC4A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3BEB18-6290-4625-BC7D-1FAD61B2E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715537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EAEC81-2C48-4F82-B760-CAFEF5BAE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DAB12C-D3DF-4095-84B4-C3BC9B8EF9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ED12E8-E6A3-4AEB-BFC9-90ABC3E102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462754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EA0628-F461-43D3-A754-2FE057D43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0A4ACA-83E2-42D2-AEAC-8775762C1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18202B-5F83-44F8-B815-2D47CF960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D0F416-9F0A-4197-BCD6-F1C3432C2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D0D57C9-0606-4E8D-83AB-46E0DD2B5B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44259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D92184-A0D7-48C8-9C3D-DD167390E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8117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113FBB-671D-4874-8147-C8E163A7E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259F01-7C97-4D67-80C3-97EB4A021A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14450"/>
            <a:ext cx="4038600" cy="3763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92788E0-3BDF-4BF2-8650-A4D21FD11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4038600" cy="3763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648262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78728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57B3BC-43E5-4F4D-8001-4D19C8983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336CC9-4BF1-4DB7-AF3E-65FD43293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36411FF-EE2F-4984-9A04-5511364A1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02932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0384E4-1E3E-47BC-A3EC-636EEA830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1FBD220-284C-42F0-9C08-A7776A7102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0C9987-70D4-4925-9289-2AE30F716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285986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2531FB-5AF2-4263-A8A3-AD421E8F8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BF2B7CE-B1BF-4C1F-9F4D-941A4FF54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17274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1653A98-4495-49F3-960B-9D7638C98B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C61985F-1AD7-4B79-991A-F9CFE7376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068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D0D7B6-480C-43BF-993C-9C052E1CB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7ED0E0-5B26-492C-B7D8-A9C0FA72A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F2C9D6-D0CF-4C2F-8601-C93C11DD1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ED42A85-9E10-44B9-8C03-F0E631EB9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D1B0089-212F-4163-BB35-C1B469EF3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89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06EAA-1632-4E98-9A7A-1B3A8BB43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2907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672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674776-6947-45C2-BA67-5BD6C6FD3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188FF4-D7AE-4D22-B4B8-98F1E8112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16B89E1-88CF-4C6C-A1EA-88AC5F6CB3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879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3AAEBC-F527-43F9-BDC6-CC829C9A1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F6E53A-8501-47D7-A0FD-1D99D3B9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48405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6DFBBD-FE58-4ED3-9F0A-29470A29B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AB41D36-E12A-42F3-8FDE-1C1F5BF5D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5C731C7-DEBE-4AB6-847B-7827E3BD5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452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57B7EE-3D0C-4370-90BA-969942678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FBC1F91-21AF-47CC-8C0E-E23ADEF2D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1418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49194DF-70CB-4B35-8AFC-9C57E742A4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80238" y="1314450"/>
            <a:ext cx="2173287" cy="58404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AC94868-374C-4AD6-94D4-119664660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314450"/>
            <a:ext cx="6370638" cy="58404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7882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12E618-FB44-4EE2-8A6C-ABE84E886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7E30B1D-0E86-49AD-A16D-217990FE5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779301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83C5CF-4E7F-45AE-BEF1-8B7EF5250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A138A3-ED84-41E4-B912-01CA8B3EC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61786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00EC88-00BC-4AB1-B9E5-4A419F5F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C69FE8-8B85-43B8-8959-C33DD8AE6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914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2E419C-AEBD-4DBB-9BF4-F43A0FBB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E1CB0F-40CF-44BB-9922-DF3E3B8FFD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B9A552-3197-4E16-B6DA-439AADC7B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37124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CDBB09-336C-429A-A221-9E78A52A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B6C376-490E-4F42-95DC-80A6ECC74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EE35E9-1963-4889-83BE-1CF732D18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49B1BE-7731-44A7-A4BA-59E8C6F57D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EAA8AFF-AE40-4FEA-A2F5-EF34D58507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3795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F5257A-D367-4F95-BC21-E26410A92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02471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10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CEC55C-0E0C-4A60-81A5-3E5D994D5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645FD4-9887-4A12-BC97-CF43B182A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2518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AAF854-78B8-412F-906D-DE121107D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38879A-7344-44A9-9776-CA9654009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9D3EF7-CC9B-44D2-9F0E-8E582DE43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24807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8969E8-0936-4F8E-B412-A8DF3592C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166FA8A-3A27-434B-958A-E1942BE50E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12C5E5-CACD-4654-8279-3EEE6B809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8145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0FCCB0-E994-4466-A378-6734883E5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804FE50-1235-48E4-8BE6-2DB2E1136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19704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8E244FE-A304-4775-A1A0-FF53A96057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23100" y="1825625"/>
            <a:ext cx="2130425" cy="53292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19E6A8D-7B5C-41CE-8B1F-5CCDD2837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6242050" cy="53292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78139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B33D5B-25BC-4AAC-BDCD-8CBB9F034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6B024B4-E058-4524-8355-A98A5ACEB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764383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1CEF45-6AA7-4994-BCE5-A0DC9FF52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B726B2-7AE1-4031-94F0-50977B57E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66843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03ABE8-8940-4732-AE36-AC6643E5D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775CB5E-523A-44D0-BF87-D1B08BB4F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20824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3D520F-B5AA-4B7A-8CA4-39B64B01A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07DDC2-DA70-4173-911F-7A3FE955D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14450"/>
            <a:ext cx="4038600" cy="3763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9AA266-2FB3-4D93-BAE1-F204CF595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4038600" cy="3763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82811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1D19FF-F064-43FD-A2D3-AC3C886A1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4B15FB-71C1-4F6F-9967-AC7AACBA8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E51275A-AAFE-4DCB-A883-E1CB260F0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C29D71B-801A-4D80-B33C-E9A207485C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ADE61C1-6453-4354-BA47-C6E242DB03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73166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B9B59A-AF65-4140-8B15-6960F0740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612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BBF38C-96D3-463F-AA76-A9F067185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3E88E2-E8B8-42B3-98E9-C291C89EDF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14450"/>
            <a:ext cx="4038600" cy="3763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320C371-D8FE-4FA9-A727-EDD9B5B30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4038600" cy="3763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3023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1796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ABD7C0-4723-4225-91EA-D09A2C738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8052D3-8D4D-4281-8F8A-35DA2F3AD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7C994CE-EC2F-4E30-8D90-51576F62B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52738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4961DD-2E07-4FCB-B8BA-C24C1C043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44409D3-A6F4-4C4C-9831-F60495120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E7E4B18-EC91-446B-8371-7E441AD1C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83257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531605-A420-4F80-8C11-B5CCB3B44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4497D89-4D82-4C57-81D2-F32E4EEB2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08400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2A0B3C4-27FD-467F-95D4-51B4D7206A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80238" y="1314450"/>
            <a:ext cx="2173287" cy="58404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767B61E-60B2-4377-B181-31080580C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314450"/>
            <a:ext cx="6370638" cy="58404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17807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6ADC94-9A03-4FA4-8E12-9FA1C59EF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37FBEA5-41A5-48D2-B198-74E124EF3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8224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565D53-7732-45F1-8E5D-83C99A4F3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9BD7E2-293E-454E-986B-05471DD74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86937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F0C970-A6C4-4D43-81A1-0337AA377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D43BA8-030F-49B4-A5E9-686FDECB4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72743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239394-3516-413B-A1E2-5D96A3479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DAB83C-98AD-4E0D-9A2A-AAC4AEAC0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FD780B8-CCDC-4E1C-923A-8C284A724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17572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B88578-0730-4A3C-AAF4-ADE28B88A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DEBE66-EF7D-4851-B35C-BAB8B52ED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8F1271C-5D02-43F6-BAC5-5B0DB5B29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43BCF11-2CE9-4432-85D5-5E18B26780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0268E45-9DDA-4393-AE5A-BF0E57FFF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150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D988E9-58D2-4401-B9A0-C963B04E7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6901F61-2C84-4024-A0BC-01F0A842C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A558919-AB47-44A2-90C2-35A0955A2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FFC29C3-76E3-4B50-B949-A18824A01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50B3112-1EC2-4165-A052-721D2CDCC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66939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6F41B1-1EE8-458C-ABD0-DD0A67795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60398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3080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30D131-E15E-42C6-AE7C-3DB0DC499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36E7D2-EF1E-4823-A556-0B86F6745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E263EA-09FB-4A70-89D1-F320577B2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7899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F205C2-C895-46EC-A21C-7FB75BDFD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B6E835A-C214-4A7E-A9C4-12B8AF9281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7239359-A969-4EE0-9D19-D08E036D5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8947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B038D6-63ED-4D86-A44E-24ED0FB24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339A2A0-45A5-4C45-B834-2D3BBFB70C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1912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A8BE9D3-656D-493C-B767-437AE28068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23100" y="1825625"/>
            <a:ext cx="2130425" cy="53292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4852172-BEC9-453B-9ED9-2DCB44416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6242050" cy="53292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97684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D651B8-624F-4AAE-932C-6337091FF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1D09B34-92B1-4B99-9B03-10C679255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87135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FC4CEC-A059-413A-B318-3F3C58153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2B5965-B437-44C6-A5E0-DD585C143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95573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CD3FB5-3D82-4BBD-8784-0B4DDE2F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9AFEFC3-8D98-41B7-8FEF-E65AA3E6E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2859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50F95E-E97C-4F40-9A42-409986D05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754310-4256-4E79-B96D-0636F31CDD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030AF9F-541F-4F99-B3C5-5A875F44C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737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D7EBE2-F210-476A-B65B-02289BE5A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61166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9A6949-8FD1-4154-A17D-652D46A2F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83719D-7790-420A-8305-8504C7848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31B601-741B-4956-A5B9-08B6555DA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CB49D25-09EF-49FC-9035-593D00BEC3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CFA251C-5C63-4F17-8D65-FFA677BDF2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63463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F74819-E207-4F9C-AD89-5120B6B98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75610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88654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DB492A-D895-47DA-8BDA-B9215E433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94D41B-2B10-420C-B5B7-6845D5576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398F4C9-7BCA-4E32-B9DE-DDBB169B4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41668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43A047-BECE-423D-A360-3EA2CCE1B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9AE9D3F-D24A-4AE0-BE36-60B64105A5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EE8A2A2-9A0E-4855-92F3-569C87224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48933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080CA6-5660-4501-AE00-57588A874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4B09032-D982-4E1B-9607-1BCF4E79A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98852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5EEDF28-DE7F-4668-8496-2357D818A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D76E394-7CAD-4DA4-BFF4-7C5A02F2C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44739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BF0156-19F2-49D8-96A1-697DE0C9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FDE94A-D5F5-44AB-B22D-FE2C38CCC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81963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26A480-6826-4670-90D8-D97B6FBB0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74E1CF-AAF4-4B3D-82B0-DA290FA93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6667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F52BDA-B37D-45C0-8CF2-AEA7B6CFA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CB384D-C48B-464B-AA6F-B32BA889D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5319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8181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4DA2C1-52C9-424D-854D-77C3BC4FB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278F98-3EDF-49A1-AFC6-E18872171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336982F-9238-4766-B090-AED013EFE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30187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776357-7A6C-479F-9892-A45489E1E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AE9215-D76C-4056-AEE3-1F1679D88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90159CC-F6B2-4002-A464-691C0FCAE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7D0AF60-F4A2-4B23-B238-A5B504954F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B3F6E9D-180F-43B7-A997-1EB809ED2F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38388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1F73BC-77F8-4906-B3A0-81EE3140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77158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1465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32CFB5-870E-47AD-9C01-FBAE54E05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75C0B3-FFC8-4EFB-8715-1CC754607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56C4521-86BC-4666-8B9A-EE1C56DF2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08615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6E74AB-21D1-40FB-800C-430D0D61E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5A3F095-8545-45BF-883B-10203B5F96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5D1678C-29AC-4EBF-A235-DAB8C8042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18840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A4903C-7238-452E-9D2F-5C97C0151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F562B68-BC74-48AE-9005-4794AB7AA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92726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32F1CC4-6DCD-4805-8648-01C4DB133D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F742C6E-A49C-47BB-8057-1848D6D410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90299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AA0C80-2056-40DF-BE1D-EF9BFBC3A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34FCD37-899C-4921-9D7F-F5C69DEF1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21642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617363-D7F2-4014-9467-4259C66F5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C8D55F-EBBF-42A7-A298-6DC5E06F5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8331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1B70F1-8A30-4CD8-B43C-83C058ED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77603B-8B0B-4D75-8377-DFE0DE343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5BD4496-19E1-4A22-BBCB-82AB7A4D5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25869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58E4FB-8003-49EB-BA35-6CE7132E3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7638D98-9CCD-40F6-ADAE-30FFC2ED5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2042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10C17D-2526-41A6-BF1B-C031A723B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F97C39-BB06-4543-9BA0-2D805ED8B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3742C1-6786-4ED1-A2DC-736B358E4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01610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1064BD-F9FC-4E26-8A55-27CFE23DF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F04BDD-E60C-40ED-AB34-4A974BADE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D9F8C32-1ED7-4F1A-863D-234337A47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042463F-2E53-4F07-9150-47709E0BB9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C1E8435-7AC0-45BE-93EA-93F5A0691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65895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2B4F68-493E-4879-A16E-39F2F5BAE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52356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1529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FE9ECE-5119-4A9E-8B88-F4D4977AD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96D11A-202B-4969-90EF-D1D965B32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F87FDBD-11C7-4D65-BC09-D6EA1BEC0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21944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39D80E-454D-4288-9EC5-54A3944E4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737EEE-4EBE-40C1-BC3D-87197C3216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89D51FE-E2F3-4D8C-B5E4-670640DAF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21015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EE044A-4BD5-4DA2-A6CE-20E15F981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D901F61-6051-41AD-9F27-55DC973A7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74389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1BAFB53-B62B-4B3A-8305-FFA5043C0B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0FC9B5A-FFA0-4517-B63B-A04F7D012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65881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C08F8F-12CD-494A-9036-7FD45FCD3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657B7E-F79D-441C-8EEC-105DB974F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6471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0BF934-41F6-4B4F-AB8F-CD33DD212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88F1774-6557-48A4-9E11-6337A11D6A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B52F943-2533-4F3C-9B03-91E4CF622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09458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8EB9CD-3BEE-4AAE-B46E-B69F51D01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231D03-94D1-4C2B-A6C8-EFD165EA5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116033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4A8308-D432-447B-8C87-8FFDC8834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4FA5DE-9D60-4066-8506-6FF16B170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49167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C1B4DB-CE88-4D89-AA1B-DE8F57429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E5B4FA-C88A-4241-B7E1-F495683618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B259FA2-40CE-4930-9EA2-763B719F6A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71731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60A1AB-50C9-4D29-97BA-1981AD708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1B8B81-2CC2-42CE-994C-40D54C0AD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A45CBA3-2A2A-4B5D-B685-D2708C597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D6A2CE8-767B-4213-B41F-E6EB19C5A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1B8890D-9DDB-4F53-9F92-CB1EAEA42B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69913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E2A05B-65A0-4AF0-B6A4-8966CC8B8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84260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4275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D73B8-313C-4F07-8F59-41232663C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5399DF-C796-4EE5-9F0F-857989FAC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9B15805-863E-4C4B-A1E6-D787E59FF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15829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5CECEF-1FC8-447F-B457-18B94CF23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EB12C4E-0425-4A5E-9B76-614C5B6957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F25CA8A-84B7-4C15-ADEA-277B86BF8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925451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20ECF9-A574-4F2A-A2F0-89E7C2C3B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67D8D68-968A-4071-884B-BDB60EDBA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21699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655531B-DB77-4E4F-86F3-AE85AD1186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171047B-5FD1-458B-8A6F-F3407D864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710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hyperlink" Target="http://connected.mcgraw-hill.com/" TargetMode="Externa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slide" Target="../slides/slid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9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18" Type="http://schemas.openxmlformats.org/officeDocument/2006/relationships/hyperlink" Target="http://connected.mcgraw-hill.com/" TargetMode="External"/><Relationship Id="rId3" Type="http://schemas.openxmlformats.org/officeDocument/2006/relationships/slideLayout" Target="../slideLayouts/slideLayout102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4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3.png"/><Relationship Id="rId23" Type="http://schemas.openxmlformats.org/officeDocument/2006/relationships/slide" Target="../slides/slide1.xml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15.png"/><Relationship Id="rId22" Type="http://schemas.openxmlformats.org/officeDocument/2006/relationships/image" Target="../media/image9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1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17" Type="http://schemas.openxmlformats.org/officeDocument/2006/relationships/image" Target="../media/image4.png"/><Relationship Id="rId25" Type="http://schemas.openxmlformats.org/officeDocument/2006/relationships/image" Target="../media/image17.png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3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24" Type="http://schemas.openxmlformats.org/officeDocument/2006/relationships/slide" Target="../slides/slide63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6.png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2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1.png"/><Relationship Id="rId22" Type="http://schemas.openxmlformats.org/officeDocument/2006/relationships/hyperlink" Target="http://connected.mcgraw-hill.com/" TargetMode="Externa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24.xml"/><Relationship Id="rId21" Type="http://schemas.openxmlformats.org/officeDocument/2006/relationships/slide" Target="../slides/slide1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4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3.png"/><Relationship Id="rId23" Type="http://schemas.openxmlformats.org/officeDocument/2006/relationships/hyperlink" Target="http://connected.mcgraw-hill.com/" TargetMode="External"/><Relationship Id="rId10" Type="http://schemas.openxmlformats.org/officeDocument/2006/relationships/slideLayout" Target="../slideLayouts/slideLayout131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16.png"/><Relationship Id="rId22" Type="http://schemas.openxmlformats.org/officeDocument/2006/relationships/image" Target="../media/image10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35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17" Type="http://schemas.openxmlformats.org/officeDocument/2006/relationships/image" Target="../media/image4.png"/><Relationship Id="rId25" Type="http://schemas.openxmlformats.org/officeDocument/2006/relationships/image" Target="../media/image17.png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3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24" Type="http://schemas.openxmlformats.org/officeDocument/2006/relationships/slide" Target="../slides/slide6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6.png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4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1.png"/><Relationship Id="rId22" Type="http://schemas.openxmlformats.org/officeDocument/2006/relationships/hyperlink" Target="http://connected.mcgraw-hill.com/" TargetMode="Externa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46.xml"/><Relationship Id="rId21" Type="http://schemas.openxmlformats.org/officeDocument/2006/relationships/hyperlink" Target="http://connected.mcgraw-hill.com/" TargetMode="Externa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45.xml"/><Relationship Id="rId16" Type="http://schemas.openxmlformats.org/officeDocument/2006/relationships/image" Target="../media/image4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24" Type="http://schemas.openxmlformats.org/officeDocument/2006/relationships/image" Target="../media/image17.png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3.png"/><Relationship Id="rId23" Type="http://schemas.openxmlformats.org/officeDocument/2006/relationships/slide" Target="../slides/slide63.xml"/><Relationship Id="rId10" Type="http://schemas.openxmlformats.org/officeDocument/2006/relationships/slideLayout" Target="../slideLayouts/slideLayout153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16.png"/><Relationship Id="rId22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5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" Target="../slides/slide1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21.xml"/><Relationship Id="rId19" Type="http://schemas.openxmlformats.org/officeDocument/2006/relationships/hyperlink" Target="http://connected.mcgraw-hill.com/" TargetMode="Externa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Relationship Id="rId22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4.png"/><Relationship Id="rId25" Type="http://schemas.openxmlformats.org/officeDocument/2006/relationships/image" Target="../media/image10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" Target="../slides/slide1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2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32.xml"/><Relationship Id="rId19" Type="http://schemas.openxmlformats.org/officeDocument/2006/relationships/hyperlink" Target="http://connected.mcgraw-hill.com/" TargetMode="Externa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Relationship Id="rId22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18" Type="http://schemas.openxmlformats.org/officeDocument/2006/relationships/hyperlink" Target="http://connected.mcgraw-hill.com/" TargetMode="External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23" Type="http://schemas.openxmlformats.org/officeDocument/2006/relationships/slide" Target="../slides/slide1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2.png"/><Relationship Id="rId22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4.png"/><Relationship Id="rId25" Type="http://schemas.openxmlformats.org/officeDocument/2006/relationships/image" Target="../media/image10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3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" Target="../slides/slide1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3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54.xml"/><Relationship Id="rId19" Type="http://schemas.openxmlformats.org/officeDocument/2006/relationships/hyperlink" Target="http://connected.mcgraw-hill.com/" TargetMode="Externa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png"/><Relationship Id="rId22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18" Type="http://schemas.openxmlformats.org/officeDocument/2006/relationships/hyperlink" Target="http://connected.mcgraw-hill.com/" TargetMode="External"/><Relationship Id="rId3" Type="http://schemas.openxmlformats.org/officeDocument/2006/relationships/slideLayout" Target="../slideLayouts/slideLayout58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4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png"/><Relationship Id="rId23" Type="http://schemas.openxmlformats.org/officeDocument/2006/relationships/slide" Target="../slides/slide1.xml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3.png"/><Relationship Id="rId22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69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4.png"/><Relationship Id="rId25" Type="http://schemas.openxmlformats.org/officeDocument/2006/relationships/image" Target="../media/image10.pn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3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slide" Target="../slides/slide1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4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76.xml"/><Relationship Id="rId19" Type="http://schemas.openxmlformats.org/officeDocument/2006/relationships/hyperlink" Target="http://connected.mcgraw-hill.com/" TargetMode="Externa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.png"/><Relationship Id="rId22" Type="http://schemas.openxmlformats.org/officeDocument/2006/relationships/image" Target="../media/image8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18" Type="http://schemas.openxmlformats.org/officeDocument/2006/relationships/hyperlink" Target="http://connected.mcgraw-hill.com/" TargetMode="External"/><Relationship Id="rId3" Type="http://schemas.openxmlformats.org/officeDocument/2006/relationships/slideLayout" Target="../slideLayouts/slideLayout80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4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3.png"/><Relationship Id="rId23" Type="http://schemas.openxmlformats.org/officeDocument/2006/relationships/slide" Target="../slides/slide1.xml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4.png"/><Relationship Id="rId22" Type="http://schemas.openxmlformats.org/officeDocument/2006/relationships/image" Target="../media/image9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91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image" Target="../media/image4.png"/><Relationship Id="rId25" Type="http://schemas.openxmlformats.org/officeDocument/2006/relationships/image" Target="../media/image10.pn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3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24" Type="http://schemas.openxmlformats.org/officeDocument/2006/relationships/slide" Target="../slides/slide1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5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98.xml"/><Relationship Id="rId19" Type="http://schemas.openxmlformats.org/officeDocument/2006/relationships/hyperlink" Target="http://connected.mcgraw-hill.com/" TargetMode="Externa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1.png"/><Relationship Id="rId22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background" descr="11MSS_Interface_01a">
            <a:extLst>
              <a:ext uri="{FF2B5EF4-FFF2-40B4-BE49-F238E27FC236}">
                <a16:creationId xmlns:a16="http://schemas.microsoft.com/office/drawing/2014/main" xmlns="" id="{FA0B8029-08B3-4B53-A1FF-9AE18D806C5C}"/>
              </a:ext>
            </a:extLst>
          </p:cNvPr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60" name="Rectangle 4">
            <a:extLst>
              <a:ext uri="{FF2B5EF4-FFF2-40B4-BE49-F238E27FC236}">
                <a16:creationId xmlns:a16="http://schemas.microsoft.com/office/drawing/2014/main" xmlns="" id="{E6672F52-4A8F-4123-8ABD-3DCFBCC86E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73061" name="Rectangle 5">
            <a:extLst>
              <a:ext uri="{FF2B5EF4-FFF2-40B4-BE49-F238E27FC236}">
                <a16:creationId xmlns:a16="http://schemas.microsoft.com/office/drawing/2014/main" xmlns="" id="{34008C36-0F8D-4C49-902F-3C75D4C80E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1445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73078" name="upper_right" descr="11MSS ChapIntro">
            <a:extLst>
              <a:ext uri="{FF2B5EF4-FFF2-40B4-BE49-F238E27FC236}">
                <a16:creationId xmlns:a16="http://schemas.microsoft.com/office/drawing/2014/main" xmlns="" id="{7EF852BD-A598-4A41-9BEA-60C9A58AFA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2" name="Picture 26" descr="11MSS Chapter_Tab_Large">
            <a:extLst>
              <a:ext uri="{FF2B5EF4-FFF2-40B4-BE49-F238E27FC236}">
                <a16:creationId xmlns:a16="http://schemas.microsoft.com/office/drawing/2014/main" xmlns="" id="{5A86A570-B62A-4F5C-8A64-3235359AF2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0"/>
          <a:stretch>
            <a:fillRect/>
          </a:stretch>
        </p:blipFill>
        <p:spPr bwMode="hidden">
          <a:xfrm>
            <a:off x="0" y="0"/>
            <a:ext cx="62388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1" name="Picture 25" descr="11MSS_Headers-C205">
            <a:extLst>
              <a:ext uri="{FF2B5EF4-FFF2-40B4-BE49-F238E27FC236}">
                <a16:creationId xmlns:a16="http://schemas.microsoft.com/office/drawing/2014/main" xmlns="" id="{B6E6754E-D6AA-4F56-BE65-C317EEAA9A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3" name="tab" descr="11MSS_NavBar_800">
            <a:extLst>
              <a:ext uri="{FF2B5EF4-FFF2-40B4-BE49-F238E27FC236}">
                <a16:creationId xmlns:a16="http://schemas.microsoft.com/office/drawing/2014/main" xmlns="" id="{C2179A05-B39D-49BA-A32E-82FA5D150F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4" name="tab" descr="11MSS_NavBar_800">
            <a:extLst>
              <a:ext uri="{FF2B5EF4-FFF2-40B4-BE49-F238E27FC236}">
                <a16:creationId xmlns:a16="http://schemas.microsoft.com/office/drawing/2014/main" xmlns="" id="{5B8BC1AD-E594-44CE-942D-3446457D7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5" name="gc" descr="11MS-Nav_Online">
            <a:hlinkClick r:id="rId18" highlightClick="1"/>
            <a:extLst>
              <a:ext uri="{FF2B5EF4-FFF2-40B4-BE49-F238E27FC236}">
                <a16:creationId xmlns:a16="http://schemas.microsoft.com/office/drawing/2014/main" xmlns="" id="{7C844DE0-25DA-4052-8810-9D5DCF91E8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6" name="back" descr="11MS--Nav_Back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978B32E6-BDEE-45D3-9947-97419682BC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7" name="exit" descr="11MS-Nav_Exit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xmlns="" id="{EA3EC939-F67F-4C76-9910-528A0B4614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8" name="forward" descr="11MS-Nav_Forward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E1D663FD-CA1E-49D6-99AB-8A59CB8D70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9" name="home" descr="11MS-Nav_Home">
            <a:hlinkClick r:id="rId23" action="ppaction://hlinksldjump" highlightClick="1"/>
            <a:extLst>
              <a:ext uri="{FF2B5EF4-FFF2-40B4-BE49-F238E27FC236}">
                <a16:creationId xmlns:a16="http://schemas.microsoft.com/office/drawing/2014/main" xmlns="" id="{E01956F3-093E-4E27-B323-4682F6FC65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1400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282" name="background" descr="11MSS_Interface_01a">
            <a:extLst>
              <a:ext uri="{FF2B5EF4-FFF2-40B4-BE49-F238E27FC236}">
                <a16:creationId xmlns:a16="http://schemas.microsoft.com/office/drawing/2014/main" xmlns="" id="{868C6CBF-5CD7-4974-BF2C-4CEC7B36FD63}"/>
              </a:ext>
            </a:extLst>
          </p:cNvPr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3284" name="Rectangle 4">
            <a:extLst>
              <a:ext uri="{FF2B5EF4-FFF2-40B4-BE49-F238E27FC236}">
                <a16:creationId xmlns:a16="http://schemas.microsoft.com/office/drawing/2014/main" xmlns="" id="{D47AF8E2-F3AB-4009-8A92-CBCEB24116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53285" name="Rectangle 5">
            <a:extLst>
              <a:ext uri="{FF2B5EF4-FFF2-40B4-BE49-F238E27FC236}">
                <a16:creationId xmlns:a16="http://schemas.microsoft.com/office/drawing/2014/main" xmlns="" id="{4A911288-55B0-4178-BBDA-8D276EF207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353295" name="Picture 15" descr="11MSS Lesson4">
            <a:extLst>
              <a:ext uri="{FF2B5EF4-FFF2-40B4-BE49-F238E27FC236}">
                <a16:creationId xmlns:a16="http://schemas.microsoft.com/office/drawing/2014/main" xmlns="" id="{DA80F225-F41D-4724-AF75-CBFFDC1381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298" name="Picture 18" descr="11MSS Chapter_Tab_Large">
            <a:extLst>
              <a:ext uri="{FF2B5EF4-FFF2-40B4-BE49-F238E27FC236}">
                <a16:creationId xmlns:a16="http://schemas.microsoft.com/office/drawing/2014/main" xmlns="" id="{AFA347F8-068A-46EC-96E2-A93D02772E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0"/>
          <a:stretch>
            <a:fillRect/>
          </a:stretch>
        </p:blipFill>
        <p:spPr bwMode="hidden">
          <a:xfrm>
            <a:off x="0" y="0"/>
            <a:ext cx="62388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299" name="Picture 19" descr="11MSS_Headers-C205">
            <a:extLst>
              <a:ext uri="{FF2B5EF4-FFF2-40B4-BE49-F238E27FC236}">
                <a16:creationId xmlns:a16="http://schemas.microsoft.com/office/drawing/2014/main" xmlns="" id="{FCDB03EF-8412-422F-9C17-A19A6027DD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300" name="tab" descr="11MSS_NavBar_800">
            <a:extLst>
              <a:ext uri="{FF2B5EF4-FFF2-40B4-BE49-F238E27FC236}">
                <a16:creationId xmlns:a16="http://schemas.microsoft.com/office/drawing/2014/main" xmlns="" id="{C3F7D754-C39E-4244-8922-6D7C212737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301" name="tab" descr="11MSS_NavBar_800">
            <a:extLst>
              <a:ext uri="{FF2B5EF4-FFF2-40B4-BE49-F238E27FC236}">
                <a16:creationId xmlns:a16="http://schemas.microsoft.com/office/drawing/2014/main" xmlns="" id="{FECABAEA-477A-48B9-BE3C-E3593DA5BF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302" name="gc" descr="11MS-Nav_Online">
            <a:hlinkClick r:id="rId18" highlightClick="1"/>
            <a:extLst>
              <a:ext uri="{FF2B5EF4-FFF2-40B4-BE49-F238E27FC236}">
                <a16:creationId xmlns:a16="http://schemas.microsoft.com/office/drawing/2014/main" xmlns="" id="{BA77D20F-B12E-438D-AF7F-3DD19CBDF7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303" name="back" descr="11MS--Nav_Back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B589A203-C3CE-4AA9-B20A-47CC1548CB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304" name="exit" descr="11MS-Nav_Exit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xmlns="" id="{EECFB748-3A45-446B-B3A9-382D5BEB3D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305" name="forward" descr="11MS-Nav_Forward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4D270F9B-C815-4666-8ADB-63D2477C15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306" name="home" descr="11MS-Nav_Home">
            <a:hlinkClick r:id="rId23" action="ppaction://hlinksldjump" highlightClick="1"/>
            <a:extLst>
              <a:ext uri="{FF2B5EF4-FFF2-40B4-BE49-F238E27FC236}">
                <a16:creationId xmlns:a16="http://schemas.microsoft.com/office/drawing/2014/main" xmlns="" id="{6167768E-10A6-4AB6-830D-5381E66E01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1400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98" name="Picture 14" descr="11MSS_BlueGradient">
            <a:extLst>
              <a:ext uri="{FF2B5EF4-FFF2-40B4-BE49-F238E27FC236}">
                <a16:creationId xmlns:a16="http://schemas.microsoft.com/office/drawing/2014/main" xmlns="" id="{327EB7A0-9839-47BB-AB8A-54C1B1BD32FC}"/>
              </a:ext>
            </a:extLst>
          </p:cNvPr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86" name="background" descr="11MSS_Interface_01a">
            <a:extLst>
              <a:ext uri="{FF2B5EF4-FFF2-40B4-BE49-F238E27FC236}">
                <a16:creationId xmlns:a16="http://schemas.microsoft.com/office/drawing/2014/main" xmlns="" id="{9031BDE5-F996-4193-86F1-1AD9A9464656}"/>
              </a:ext>
            </a:extLst>
          </p:cNvPr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89" name="Rectangle 5">
            <a:extLst>
              <a:ext uri="{FF2B5EF4-FFF2-40B4-BE49-F238E27FC236}">
                <a16:creationId xmlns:a16="http://schemas.microsoft.com/office/drawing/2014/main" xmlns="" id="{AB98CB59-B105-449F-8815-283127D393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8790" name="Rectangle 6">
            <a:extLst>
              <a:ext uri="{FF2B5EF4-FFF2-40B4-BE49-F238E27FC236}">
                <a16:creationId xmlns:a16="http://schemas.microsoft.com/office/drawing/2014/main" xmlns="" id="{6B712791-7E7C-4178-9C5A-95B54533DF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18806" name="Picture 22" descr="11MSS_Chapter_WrapUp">
            <a:extLst>
              <a:ext uri="{FF2B5EF4-FFF2-40B4-BE49-F238E27FC236}">
                <a16:creationId xmlns:a16="http://schemas.microsoft.com/office/drawing/2014/main" xmlns="" id="{780D63CB-B07E-42D3-8C82-1924C10572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809" name="Picture 25" descr="11MSS Chapter_Tab_Large">
            <a:extLst>
              <a:ext uri="{FF2B5EF4-FFF2-40B4-BE49-F238E27FC236}">
                <a16:creationId xmlns:a16="http://schemas.microsoft.com/office/drawing/2014/main" xmlns="" id="{36E09584-F953-454A-9127-882835FDFD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0"/>
          <a:stretch>
            <a:fillRect/>
          </a:stretch>
        </p:blipFill>
        <p:spPr bwMode="hidden">
          <a:xfrm>
            <a:off x="0" y="0"/>
            <a:ext cx="62388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810" name="Picture 26" descr="11MSS_Headers-C205">
            <a:extLst>
              <a:ext uri="{FF2B5EF4-FFF2-40B4-BE49-F238E27FC236}">
                <a16:creationId xmlns:a16="http://schemas.microsoft.com/office/drawing/2014/main" xmlns="" id="{A307697D-CBCC-4814-927A-40067E50D4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825" name="tab" descr="11MSS_NavBar_800">
            <a:extLst>
              <a:ext uri="{FF2B5EF4-FFF2-40B4-BE49-F238E27FC236}">
                <a16:creationId xmlns:a16="http://schemas.microsoft.com/office/drawing/2014/main" xmlns="" id="{2F8EB825-7124-41D4-96FF-F75919999B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826" name="tab" descr="11MSS_NavBar_800">
            <a:extLst>
              <a:ext uri="{FF2B5EF4-FFF2-40B4-BE49-F238E27FC236}">
                <a16:creationId xmlns:a16="http://schemas.microsoft.com/office/drawing/2014/main" xmlns="" id="{08FEF664-CBDE-44FD-BA6B-FB141A7758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827" name="back" descr="11MS--Nav_Back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57A3C3F9-B593-49B9-970D-379FAE25CB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828" name="exit" descr="11MS-Nav_Exit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xmlns="" id="{720EB49B-2DAE-4C79-A081-F6C2E61059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829" name="forward" descr="11MS-Nav_Forward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C96B9826-2223-459E-8DC1-19A3B48FEE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830" name="gc" descr="11MS-Nav_Online">
            <a:hlinkClick r:id="rId22" highlightClick="1"/>
            <a:extLst>
              <a:ext uri="{FF2B5EF4-FFF2-40B4-BE49-F238E27FC236}">
                <a16:creationId xmlns:a16="http://schemas.microsoft.com/office/drawing/2014/main" xmlns="" id="{4AA07373-335F-4470-8D33-878D0860BC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831" name="Picture 47" descr="11MS-Nav_DblBack">
            <a:hlinkClick r:id="rId24" action="ppaction://hlinksldjump" highlightClick="1"/>
            <a:extLst>
              <a:ext uri="{FF2B5EF4-FFF2-40B4-BE49-F238E27FC236}">
                <a16:creationId xmlns:a16="http://schemas.microsoft.com/office/drawing/2014/main" xmlns="" id="{E83E2AEF-B844-4A24-9DEE-65C674C7A2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8" y="6451600"/>
            <a:ext cx="493712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1400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346" name="background" descr="11MSS_Interface_01a">
            <a:extLst>
              <a:ext uri="{FF2B5EF4-FFF2-40B4-BE49-F238E27FC236}">
                <a16:creationId xmlns:a16="http://schemas.microsoft.com/office/drawing/2014/main" xmlns="" id="{D65E51B8-88CC-40EE-A676-179C9B5C443E}"/>
              </a:ext>
            </a:extLst>
          </p:cNvPr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48" name="Rectangle 4">
            <a:extLst>
              <a:ext uri="{FF2B5EF4-FFF2-40B4-BE49-F238E27FC236}">
                <a16:creationId xmlns:a16="http://schemas.microsoft.com/office/drawing/2014/main" xmlns="" id="{5E37A63D-2462-46AC-A293-3C809E3F2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41349" name="Rectangle 5">
            <a:extLst>
              <a:ext uri="{FF2B5EF4-FFF2-40B4-BE49-F238E27FC236}">
                <a16:creationId xmlns:a16="http://schemas.microsoft.com/office/drawing/2014/main" xmlns="" id="{EE97D34E-B537-4B5E-B8E9-6BC8125F7D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441358" name="Picture 14" descr="11MSS_Chapter_WrapUp">
            <a:extLst>
              <a:ext uri="{FF2B5EF4-FFF2-40B4-BE49-F238E27FC236}">
                <a16:creationId xmlns:a16="http://schemas.microsoft.com/office/drawing/2014/main" xmlns="" id="{BFE580D9-3DAF-4CE0-B2A1-15CB137E57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1361" name="Picture 17" descr="11MSS Chapter_Tab_Large">
            <a:extLst>
              <a:ext uri="{FF2B5EF4-FFF2-40B4-BE49-F238E27FC236}">
                <a16:creationId xmlns:a16="http://schemas.microsoft.com/office/drawing/2014/main" xmlns="" id="{2E2FD274-1A72-421C-90E0-7BBF3D37A9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0"/>
          <a:stretch>
            <a:fillRect/>
          </a:stretch>
        </p:blipFill>
        <p:spPr bwMode="hidden">
          <a:xfrm>
            <a:off x="0" y="0"/>
            <a:ext cx="62388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1362" name="Picture 18" descr="11MSS_Headers-C205">
            <a:extLst>
              <a:ext uri="{FF2B5EF4-FFF2-40B4-BE49-F238E27FC236}">
                <a16:creationId xmlns:a16="http://schemas.microsoft.com/office/drawing/2014/main" xmlns="" id="{72CA3E7A-6FF6-4A79-A8A3-E23FB42C91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1377" name="tab" descr="11MSS_NavBar_800">
            <a:extLst>
              <a:ext uri="{FF2B5EF4-FFF2-40B4-BE49-F238E27FC236}">
                <a16:creationId xmlns:a16="http://schemas.microsoft.com/office/drawing/2014/main" xmlns="" id="{CA27ED20-F060-4EBE-92EB-B70CA71924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1378" name="tab" descr="11MSS_NavBar_800">
            <a:extLst>
              <a:ext uri="{FF2B5EF4-FFF2-40B4-BE49-F238E27FC236}">
                <a16:creationId xmlns:a16="http://schemas.microsoft.com/office/drawing/2014/main" xmlns="" id="{801B5315-E847-4FE9-9545-5F4999A0AF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1379" name="back" descr="11MS--Nav_Back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0A9AADEA-428D-4A37-A484-6B8ACC1C96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1380" name="exit" descr="11MS-Nav_Exit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xmlns="" id="{A0362AB5-B17A-48E6-ABB2-489386404E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1381" name="forward" descr="11MS-Nav_Forward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02A7DC25-AEF6-4F6B-9FA1-89D4C2A609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1382" name="home" descr="11MS-Nav_Home">
            <a:hlinkClick r:id="rId21" action="ppaction://hlinksldjump" highlightClick="1"/>
            <a:extLst>
              <a:ext uri="{FF2B5EF4-FFF2-40B4-BE49-F238E27FC236}">
                <a16:creationId xmlns:a16="http://schemas.microsoft.com/office/drawing/2014/main" xmlns="" id="{956EEFE4-6B7E-4679-B27B-E10DB23218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1383" name="gc" descr="11MS-Nav_Online">
            <a:hlinkClick r:id="rId23" highlightClick="1"/>
            <a:extLst>
              <a:ext uri="{FF2B5EF4-FFF2-40B4-BE49-F238E27FC236}">
                <a16:creationId xmlns:a16="http://schemas.microsoft.com/office/drawing/2014/main" xmlns="" id="{46FB0E15-D339-4197-A927-6A9C064A8E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1400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818" name="Picture 2" descr="11MSS_BlueGradient">
            <a:extLst>
              <a:ext uri="{FF2B5EF4-FFF2-40B4-BE49-F238E27FC236}">
                <a16:creationId xmlns:a16="http://schemas.microsoft.com/office/drawing/2014/main" xmlns="" id="{CCBF159C-2450-4B09-9683-00A2BB0FB6D3}"/>
              </a:ext>
            </a:extLst>
          </p:cNvPr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819" name="background" descr="11MSS_Interface_01a">
            <a:extLst>
              <a:ext uri="{FF2B5EF4-FFF2-40B4-BE49-F238E27FC236}">
                <a16:creationId xmlns:a16="http://schemas.microsoft.com/office/drawing/2014/main" xmlns="" id="{8E48DC28-240A-4F1C-B270-912DE9F1C824}"/>
              </a:ext>
            </a:extLst>
          </p:cNvPr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8821" name="Rectangle 5">
            <a:extLst>
              <a:ext uri="{FF2B5EF4-FFF2-40B4-BE49-F238E27FC236}">
                <a16:creationId xmlns:a16="http://schemas.microsoft.com/office/drawing/2014/main" xmlns="" id="{2C3679A6-239F-42DF-91D5-6B818461D1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8822" name="Rectangle 6">
            <a:extLst>
              <a:ext uri="{FF2B5EF4-FFF2-40B4-BE49-F238E27FC236}">
                <a16:creationId xmlns:a16="http://schemas.microsoft.com/office/drawing/2014/main" xmlns="" id="{9BE56E87-3E6E-4559-A579-2E2DBC2FC0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418831" name="Picture 15" descr="11MSS_Chapter_WrapUp">
            <a:extLst>
              <a:ext uri="{FF2B5EF4-FFF2-40B4-BE49-F238E27FC236}">
                <a16:creationId xmlns:a16="http://schemas.microsoft.com/office/drawing/2014/main" xmlns="" id="{117FAB2A-39E4-4570-8BF2-85A4FF71BA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834" name="Picture 18" descr="11MSS Chapter_Tab_Large">
            <a:extLst>
              <a:ext uri="{FF2B5EF4-FFF2-40B4-BE49-F238E27FC236}">
                <a16:creationId xmlns:a16="http://schemas.microsoft.com/office/drawing/2014/main" xmlns="" id="{0F75A5E3-D1FB-42C0-AAC9-FE735B3F37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0"/>
          <a:stretch>
            <a:fillRect/>
          </a:stretch>
        </p:blipFill>
        <p:spPr bwMode="hidden">
          <a:xfrm>
            <a:off x="0" y="0"/>
            <a:ext cx="62388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835" name="Picture 19" descr="11MSS_Headers-C205">
            <a:extLst>
              <a:ext uri="{FF2B5EF4-FFF2-40B4-BE49-F238E27FC236}">
                <a16:creationId xmlns:a16="http://schemas.microsoft.com/office/drawing/2014/main" xmlns="" id="{74419C75-3779-420E-AC89-4446499C3C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850" name="tab" descr="11MSS_NavBar_800">
            <a:extLst>
              <a:ext uri="{FF2B5EF4-FFF2-40B4-BE49-F238E27FC236}">
                <a16:creationId xmlns:a16="http://schemas.microsoft.com/office/drawing/2014/main" xmlns="" id="{16EB254E-A498-40FB-9219-BD59E7BD1B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851" name="tab" descr="11MSS_NavBar_800">
            <a:extLst>
              <a:ext uri="{FF2B5EF4-FFF2-40B4-BE49-F238E27FC236}">
                <a16:creationId xmlns:a16="http://schemas.microsoft.com/office/drawing/2014/main" xmlns="" id="{9C0C3F6C-D246-42EA-9C53-EC0EFF8FCF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852" name="back" descr="11MS--Nav_Back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1BA9FC62-AC68-496A-84CE-F1ECFDA47C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853" name="exit" descr="11MS-Nav_Exit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xmlns="" id="{F7ECA279-9A49-4D13-8B2C-26A556543C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854" name="forward" descr="11MS-Nav_Forward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3F07FA5F-979A-420E-8E19-8B1A4305C6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855" name="gc" descr="11MS-Nav_Online">
            <a:hlinkClick r:id="rId22" highlightClick="1"/>
            <a:extLst>
              <a:ext uri="{FF2B5EF4-FFF2-40B4-BE49-F238E27FC236}">
                <a16:creationId xmlns:a16="http://schemas.microsoft.com/office/drawing/2014/main" xmlns="" id="{A5E8E595-CD6D-40EA-933F-B66E5EE194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856" name="Picture 40" descr="11MS-Nav_DblBack">
            <a:hlinkClick r:id="rId24" action="ppaction://hlinksldjump" highlightClick="1"/>
            <a:extLst>
              <a:ext uri="{FF2B5EF4-FFF2-40B4-BE49-F238E27FC236}">
                <a16:creationId xmlns:a16="http://schemas.microsoft.com/office/drawing/2014/main" xmlns="" id="{C4F1A4D0-2A90-4915-A35B-087D308939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8" y="6451600"/>
            <a:ext cx="493712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1400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067" name="background" descr="11MSS_Interface_01a">
            <a:extLst>
              <a:ext uri="{FF2B5EF4-FFF2-40B4-BE49-F238E27FC236}">
                <a16:creationId xmlns:a16="http://schemas.microsoft.com/office/drawing/2014/main" xmlns="" id="{411179C5-2820-41BB-9775-5BC83FD66CF7}"/>
              </a:ext>
            </a:extLst>
          </p:cNvPr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4069" name="Rectangle 5">
            <a:extLst>
              <a:ext uri="{FF2B5EF4-FFF2-40B4-BE49-F238E27FC236}">
                <a16:creationId xmlns:a16="http://schemas.microsoft.com/office/drawing/2014/main" xmlns="" id="{C0387D7C-0C8F-4577-B8DB-C9CB2A20B3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44070" name="Rectangle 6">
            <a:extLst>
              <a:ext uri="{FF2B5EF4-FFF2-40B4-BE49-F238E27FC236}">
                <a16:creationId xmlns:a16="http://schemas.microsoft.com/office/drawing/2014/main" xmlns="" id="{CD230A98-FD1C-48D6-915B-0012CB8102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344080" name="Picture 16" descr="11MSS_Chapter_WrapUp">
            <a:extLst>
              <a:ext uri="{FF2B5EF4-FFF2-40B4-BE49-F238E27FC236}">
                <a16:creationId xmlns:a16="http://schemas.microsoft.com/office/drawing/2014/main" xmlns="" id="{78F79C3A-5857-49F9-BCEF-0A4E305C74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083" name="Picture 19" descr="11MSS Chapter_Tab_Large">
            <a:extLst>
              <a:ext uri="{FF2B5EF4-FFF2-40B4-BE49-F238E27FC236}">
                <a16:creationId xmlns:a16="http://schemas.microsoft.com/office/drawing/2014/main" xmlns="" id="{CE2DE85A-6AB0-4FBE-9595-39F7188D3E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0"/>
          <a:stretch>
            <a:fillRect/>
          </a:stretch>
        </p:blipFill>
        <p:spPr bwMode="hidden">
          <a:xfrm>
            <a:off x="0" y="0"/>
            <a:ext cx="62388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084" name="Picture 20" descr="11MSS_Headers-C205">
            <a:extLst>
              <a:ext uri="{FF2B5EF4-FFF2-40B4-BE49-F238E27FC236}">
                <a16:creationId xmlns:a16="http://schemas.microsoft.com/office/drawing/2014/main" xmlns="" id="{47EA08DB-EA95-4436-ABD2-01D724CD41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099" name="tab" descr="11MSS_NavBar_800">
            <a:extLst>
              <a:ext uri="{FF2B5EF4-FFF2-40B4-BE49-F238E27FC236}">
                <a16:creationId xmlns:a16="http://schemas.microsoft.com/office/drawing/2014/main" xmlns="" id="{65F3154A-8BAB-4BC6-8FC3-9D7C8704A5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100" name="tab" descr="11MSS_NavBar_800">
            <a:extLst>
              <a:ext uri="{FF2B5EF4-FFF2-40B4-BE49-F238E27FC236}">
                <a16:creationId xmlns:a16="http://schemas.microsoft.com/office/drawing/2014/main" xmlns="" id="{8A0547ED-75D5-49EC-BB0C-B65E733140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101" name="back" descr="11MS--Nav_Back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05C40EE4-7766-4349-A543-0BFF2F75D0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102" name="exit" descr="11MS-Nav_Exit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xmlns="" id="{9C7704A7-7C6D-4D4A-ABA3-988904013B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103" name="forward" descr="11MS-Nav_Forward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996AEDB8-8468-4C9B-9233-CBA4C13494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104" name="gc" descr="11MS-Nav_Online">
            <a:hlinkClick r:id="rId21" highlightClick="1"/>
            <a:extLst>
              <a:ext uri="{FF2B5EF4-FFF2-40B4-BE49-F238E27FC236}">
                <a16:creationId xmlns:a16="http://schemas.microsoft.com/office/drawing/2014/main" xmlns="" id="{6D51CDCA-619F-4647-AEEE-57918296AB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105" name="Picture 41" descr="11MS-Nav_DblBack">
            <a:hlinkClick r:id="rId23" action="ppaction://hlinksldjump" highlightClick="1"/>
            <a:extLst>
              <a:ext uri="{FF2B5EF4-FFF2-40B4-BE49-F238E27FC236}">
                <a16:creationId xmlns:a16="http://schemas.microsoft.com/office/drawing/2014/main" xmlns="" id="{8E4245A7-3678-4531-BB5A-9C2AFD9E0B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8" y="6451600"/>
            <a:ext cx="493712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1400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20000"/>
        </a:spcBef>
        <a:spcAft>
          <a:spcPct val="2000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20000"/>
        </a:spcBef>
        <a:spcAft>
          <a:spcPct val="2000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ct val="20000"/>
        </a:spcBef>
        <a:spcAft>
          <a:spcPct val="2000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ct val="20000"/>
        </a:spcBef>
        <a:spcAft>
          <a:spcPct val="2000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89" name="Picture 13" descr="11MSS_BlueGradient">
            <a:extLst>
              <a:ext uri="{FF2B5EF4-FFF2-40B4-BE49-F238E27FC236}">
                <a16:creationId xmlns:a16="http://schemas.microsoft.com/office/drawing/2014/main" xmlns="" id="{8A4D2ECA-7C71-4E74-8673-222AEB531C4F}"/>
              </a:ext>
            </a:extLst>
          </p:cNvPr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778" name="background" descr="11MSS_Interface_01a">
            <a:extLst>
              <a:ext uri="{FF2B5EF4-FFF2-40B4-BE49-F238E27FC236}">
                <a16:creationId xmlns:a16="http://schemas.microsoft.com/office/drawing/2014/main" xmlns="" id="{3895BFED-D3F5-4883-912D-83C35AF83B2A}"/>
              </a:ext>
            </a:extLst>
          </p:cNvPr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780" name="Rectangle 4">
            <a:extLst>
              <a:ext uri="{FF2B5EF4-FFF2-40B4-BE49-F238E27FC236}">
                <a16:creationId xmlns:a16="http://schemas.microsoft.com/office/drawing/2014/main" xmlns="" id="{7C3E5AAB-3269-4883-8136-ABFA22006D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3781" name="Rectangle 5">
            <a:extLst>
              <a:ext uri="{FF2B5EF4-FFF2-40B4-BE49-F238E27FC236}">
                <a16:creationId xmlns:a16="http://schemas.microsoft.com/office/drawing/2014/main" xmlns="" id="{7710CB75-24A2-4324-9F20-F8E8478DA6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1445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203788" name="upper_right" descr="11MSS ChapIntro">
            <a:extLst>
              <a:ext uri="{FF2B5EF4-FFF2-40B4-BE49-F238E27FC236}">
                <a16:creationId xmlns:a16="http://schemas.microsoft.com/office/drawing/2014/main" xmlns="" id="{5F6CCD6C-60A9-475C-8330-55C89BDB8E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797" name="Picture 21" descr="11MSS Chapter_Tab_Large">
            <a:extLst>
              <a:ext uri="{FF2B5EF4-FFF2-40B4-BE49-F238E27FC236}">
                <a16:creationId xmlns:a16="http://schemas.microsoft.com/office/drawing/2014/main" xmlns="" id="{9DA0D8A5-4D8D-46C9-910C-17B5B7FC2E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0"/>
          <a:stretch>
            <a:fillRect/>
          </a:stretch>
        </p:blipFill>
        <p:spPr bwMode="hidden">
          <a:xfrm>
            <a:off x="0" y="0"/>
            <a:ext cx="62388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798" name="Picture 22" descr="11MSS_Headers-C205">
            <a:extLst>
              <a:ext uri="{FF2B5EF4-FFF2-40B4-BE49-F238E27FC236}">
                <a16:creationId xmlns:a16="http://schemas.microsoft.com/office/drawing/2014/main" xmlns="" id="{6AB56796-9BA5-4BCC-BAEB-E753D3889E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799" name="tab" descr="11MSS_NavBar_800">
            <a:extLst>
              <a:ext uri="{FF2B5EF4-FFF2-40B4-BE49-F238E27FC236}">
                <a16:creationId xmlns:a16="http://schemas.microsoft.com/office/drawing/2014/main" xmlns="" id="{A3329CE9-25A6-41E3-81ED-526C72C7D5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800" name="tab" descr="11MSS_NavBar_800">
            <a:extLst>
              <a:ext uri="{FF2B5EF4-FFF2-40B4-BE49-F238E27FC236}">
                <a16:creationId xmlns:a16="http://schemas.microsoft.com/office/drawing/2014/main" xmlns="" id="{FCF1DEC1-5428-4FE1-8C29-69EA6BA398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801" name="gc" descr="11MS-Nav_Online">
            <a:hlinkClick r:id="rId19" highlightClick="1"/>
            <a:extLst>
              <a:ext uri="{FF2B5EF4-FFF2-40B4-BE49-F238E27FC236}">
                <a16:creationId xmlns:a16="http://schemas.microsoft.com/office/drawing/2014/main" xmlns="" id="{12C3B001-DD3B-46D1-AE23-A674DAB223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802" name="back" descr="11MS--Nav_Back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BBDA288C-45ED-44D9-8534-C8E2FC918F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803" name="exit" descr="11MS-Nav_Exit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xmlns="" id="{3E12FE5C-1AEE-4E68-A809-6DCDAB1D21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804" name="forward" descr="11MS-Nav_Forward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78963FC6-0D76-4AF3-AADC-718F3F58BE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805" name="home" descr="11MS-Nav_Home">
            <a:hlinkClick r:id="rId24" action="ppaction://hlinksldjump" highlightClick="1"/>
            <a:extLst>
              <a:ext uri="{FF2B5EF4-FFF2-40B4-BE49-F238E27FC236}">
                <a16:creationId xmlns:a16="http://schemas.microsoft.com/office/drawing/2014/main" xmlns="" id="{76D9C4D4-3E22-404F-8FD8-45EE7E15EF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1400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11MSS_BlueGradient">
            <a:extLst>
              <a:ext uri="{FF2B5EF4-FFF2-40B4-BE49-F238E27FC236}">
                <a16:creationId xmlns:a16="http://schemas.microsoft.com/office/drawing/2014/main" xmlns="" id="{654DCBD1-D6C0-4769-96F4-273D808FC6DA}"/>
              </a:ext>
            </a:extLst>
          </p:cNvPr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1" name="background" descr="11MSS_Interface_01a">
            <a:extLst>
              <a:ext uri="{FF2B5EF4-FFF2-40B4-BE49-F238E27FC236}">
                <a16:creationId xmlns:a16="http://schemas.microsoft.com/office/drawing/2014/main" xmlns="" id="{FD7D552C-9F2F-47AD-AEEC-685869700B2B}"/>
              </a:ext>
            </a:extLst>
          </p:cNvPr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Rectangle 6">
            <a:extLst>
              <a:ext uri="{FF2B5EF4-FFF2-40B4-BE49-F238E27FC236}">
                <a16:creationId xmlns:a16="http://schemas.microsoft.com/office/drawing/2014/main" xmlns="" id="{50FC4330-C83E-4948-8028-854CF8A848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53272" name="upper_right" descr="11MSS Lesson1">
            <a:extLst>
              <a:ext uri="{FF2B5EF4-FFF2-40B4-BE49-F238E27FC236}">
                <a16:creationId xmlns:a16="http://schemas.microsoft.com/office/drawing/2014/main" xmlns="" id="{01E15BC2-ABA3-444A-A2C4-1F2890F37E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4" name="Picture 26" descr="11MSS Chapter_Tab_Large">
            <a:extLst>
              <a:ext uri="{FF2B5EF4-FFF2-40B4-BE49-F238E27FC236}">
                <a16:creationId xmlns:a16="http://schemas.microsoft.com/office/drawing/2014/main" xmlns="" id="{273D36D2-B049-44DC-92D2-99EE3CEF18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0"/>
          <a:stretch>
            <a:fillRect/>
          </a:stretch>
        </p:blipFill>
        <p:spPr bwMode="hidden">
          <a:xfrm>
            <a:off x="0" y="0"/>
            <a:ext cx="62388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5" name="Picture 27" descr="11MSS_Headers-C205">
            <a:extLst>
              <a:ext uri="{FF2B5EF4-FFF2-40B4-BE49-F238E27FC236}">
                <a16:creationId xmlns:a16="http://schemas.microsoft.com/office/drawing/2014/main" xmlns="" id="{182E56E0-2FE5-465E-9754-CEB0080362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6" name="tab" descr="11MSS_NavBar_800">
            <a:extLst>
              <a:ext uri="{FF2B5EF4-FFF2-40B4-BE49-F238E27FC236}">
                <a16:creationId xmlns:a16="http://schemas.microsoft.com/office/drawing/2014/main" xmlns="" id="{3B8C6BBA-A0CB-423B-9E00-E36E65744D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7" name="tab" descr="11MSS_NavBar_800">
            <a:extLst>
              <a:ext uri="{FF2B5EF4-FFF2-40B4-BE49-F238E27FC236}">
                <a16:creationId xmlns:a16="http://schemas.microsoft.com/office/drawing/2014/main" xmlns="" id="{6985F4AF-67E5-4132-AE52-FA76C68437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8" name="gc" descr="11MS-Nav_Online">
            <a:hlinkClick r:id="rId19" highlightClick="1"/>
            <a:extLst>
              <a:ext uri="{FF2B5EF4-FFF2-40B4-BE49-F238E27FC236}">
                <a16:creationId xmlns:a16="http://schemas.microsoft.com/office/drawing/2014/main" xmlns="" id="{50567146-0DC4-4DB3-86DC-334B55BE0A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9" name="back" descr="11MS--Nav_Back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0E28DE13-D940-488B-AC71-5BA0CA960C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0" name="exit" descr="11MS-Nav_Exit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xmlns="" id="{87E8DC21-07EF-4442-8CE0-6CB9170EB3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1" name="forward" descr="11MS-Nav_Forward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3B236DF6-1834-4CAB-8BBD-82DB8E8F9B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2" name="home" descr="11MS-Nav_Home">
            <a:hlinkClick r:id="rId24" action="ppaction://hlinksldjump" highlightClick="1"/>
            <a:extLst>
              <a:ext uri="{FF2B5EF4-FFF2-40B4-BE49-F238E27FC236}">
                <a16:creationId xmlns:a16="http://schemas.microsoft.com/office/drawing/2014/main" xmlns="" id="{EAB94737-7DDE-4BDE-BDB6-C3CAA38CAF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5" name="background" descr="11MSS_Interface_01a">
            <a:extLst>
              <a:ext uri="{FF2B5EF4-FFF2-40B4-BE49-F238E27FC236}">
                <a16:creationId xmlns:a16="http://schemas.microsoft.com/office/drawing/2014/main" xmlns="" id="{C35F364B-8A23-4258-86E8-3A19B154789F}"/>
              </a:ext>
            </a:extLst>
          </p:cNvPr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>
            <a:extLst>
              <a:ext uri="{FF2B5EF4-FFF2-40B4-BE49-F238E27FC236}">
                <a16:creationId xmlns:a16="http://schemas.microsoft.com/office/drawing/2014/main" xmlns="" id="{20FC61E1-60AA-45FB-8ECD-9F0C624F7D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xmlns="" id="{1A53A89C-9F02-4B86-BD1A-B23935AA34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1445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7191" name="upper_right" descr="11MSS Lesson1">
            <a:extLst>
              <a:ext uri="{FF2B5EF4-FFF2-40B4-BE49-F238E27FC236}">
                <a16:creationId xmlns:a16="http://schemas.microsoft.com/office/drawing/2014/main" xmlns="" id="{8128C407-A921-4C41-86BD-E78B79516E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3" name="Picture 35" descr="11MSS Chapter_Tab_Large">
            <a:extLst>
              <a:ext uri="{FF2B5EF4-FFF2-40B4-BE49-F238E27FC236}">
                <a16:creationId xmlns:a16="http://schemas.microsoft.com/office/drawing/2014/main" xmlns="" id="{DE2CF116-4552-4785-A1D5-F937623104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0"/>
          <a:stretch>
            <a:fillRect/>
          </a:stretch>
        </p:blipFill>
        <p:spPr bwMode="hidden">
          <a:xfrm>
            <a:off x="0" y="0"/>
            <a:ext cx="62388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4" name="Picture 36" descr="11MSS_Headers-C205">
            <a:extLst>
              <a:ext uri="{FF2B5EF4-FFF2-40B4-BE49-F238E27FC236}">
                <a16:creationId xmlns:a16="http://schemas.microsoft.com/office/drawing/2014/main" xmlns="" id="{0483B09A-E28B-4813-9794-9B77A8DE16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5" name="tab" descr="11MSS_NavBar_800">
            <a:extLst>
              <a:ext uri="{FF2B5EF4-FFF2-40B4-BE49-F238E27FC236}">
                <a16:creationId xmlns:a16="http://schemas.microsoft.com/office/drawing/2014/main" xmlns="" id="{6543863A-5EF0-40CF-A6AA-F2936663E1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6" name="tab" descr="11MSS_NavBar_800">
            <a:extLst>
              <a:ext uri="{FF2B5EF4-FFF2-40B4-BE49-F238E27FC236}">
                <a16:creationId xmlns:a16="http://schemas.microsoft.com/office/drawing/2014/main" xmlns="" id="{A825A0D9-0075-49C6-B5A7-545E0A5C3A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7" name="gc" descr="11MS-Nav_Online">
            <a:hlinkClick r:id="rId18" highlightClick="1"/>
            <a:extLst>
              <a:ext uri="{FF2B5EF4-FFF2-40B4-BE49-F238E27FC236}">
                <a16:creationId xmlns:a16="http://schemas.microsoft.com/office/drawing/2014/main" xmlns="" id="{24BC2AAE-3188-4DC4-A2B9-9E76B50D66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8" name="back" descr="11MS--Nav_Back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65F30927-0AB0-4409-BD88-9D52CA4F00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9" name="exit" descr="11MS-Nav_Exit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xmlns="" id="{5056315E-A36D-43DA-8D30-03A0A2E906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0" name="forward" descr="11MS-Nav_Forward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E320D173-9925-4A82-9EEC-057D4C2242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1" name="home" descr="11MS-Nav_Home">
            <a:hlinkClick r:id="rId23" action="ppaction://hlinksldjump" highlightClick="1"/>
            <a:extLst>
              <a:ext uri="{FF2B5EF4-FFF2-40B4-BE49-F238E27FC236}">
                <a16:creationId xmlns:a16="http://schemas.microsoft.com/office/drawing/2014/main" xmlns="" id="{778C1012-8A92-4988-AA14-03F47C6A11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9" name="Picture 21" descr="11MSS_BlueGradient">
            <a:extLst>
              <a:ext uri="{FF2B5EF4-FFF2-40B4-BE49-F238E27FC236}">
                <a16:creationId xmlns:a16="http://schemas.microsoft.com/office/drawing/2014/main" xmlns="" id="{C3565CCF-9FFE-44CE-90C0-97635CB222D1}"/>
              </a:ext>
            </a:extLst>
          </p:cNvPr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7" name="background" descr="11MSS_Interface_01a">
            <a:extLst>
              <a:ext uri="{FF2B5EF4-FFF2-40B4-BE49-F238E27FC236}">
                <a16:creationId xmlns:a16="http://schemas.microsoft.com/office/drawing/2014/main" xmlns="" id="{3B09C006-8D13-49F1-BFBA-DC3EC121D626}"/>
              </a:ext>
            </a:extLst>
          </p:cNvPr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Rectangle 4">
            <a:extLst>
              <a:ext uri="{FF2B5EF4-FFF2-40B4-BE49-F238E27FC236}">
                <a16:creationId xmlns:a16="http://schemas.microsoft.com/office/drawing/2014/main" xmlns="" id="{726D294C-F44D-4412-B64F-FAE092FD6A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22551" name="upper_right" descr="11MSS Lesson2">
            <a:extLst>
              <a:ext uri="{FF2B5EF4-FFF2-40B4-BE49-F238E27FC236}">
                <a16:creationId xmlns:a16="http://schemas.microsoft.com/office/drawing/2014/main" xmlns="" id="{C6682B4E-ADCC-4D82-A696-91CDA564CB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2" name="Picture 34" descr="11MSS Chapter_Tab_Large">
            <a:extLst>
              <a:ext uri="{FF2B5EF4-FFF2-40B4-BE49-F238E27FC236}">
                <a16:creationId xmlns:a16="http://schemas.microsoft.com/office/drawing/2014/main" xmlns="" id="{C7D2A9BB-C67D-4DE4-A87A-D914516893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0"/>
          <a:stretch>
            <a:fillRect/>
          </a:stretch>
        </p:blipFill>
        <p:spPr bwMode="hidden">
          <a:xfrm>
            <a:off x="0" y="0"/>
            <a:ext cx="62388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3" name="Picture 35" descr="11MSS_Headers-C205">
            <a:extLst>
              <a:ext uri="{FF2B5EF4-FFF2-40B4-BE49-F238E27FC236}">
                <a16:creationId xmlns:a16="http://schemas.microsoft.com/office/drawing/2014/main" xmlns="" id="{1245D909-7A1D-4E33-A313-1B68D6FC3E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4" name="tab" descr="11MSS_NavBar_800">
            <a:extLst>
              <a:ext uri="{FF2B5EF4-FFF2-40B4-BE49-F238E27FC236}">
                <a16:creationId xmlns:a16="http://schemas.microsoft.com/office/drawing/2014/main" xmlns="" id="{9A73A49B-85A5-486C-88E5-2237C23D87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5" name="tab" descr="11MSS_NavBar_800">
            <a:extLst>
              <a:ext uri="{FF2B5EF4-FFF2-40B4-BE49-F238E27FC236}">
                <a16:creationId xmlns:a16="http://schemas.microsoft.com/office/drawing/2014/main" xmlns="" id="{645EFDA4-0A33-4655-B3BF-96D004A87F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6" name="gc" descr="11MS-Nav_Online">
            <a:hlinkClick r:id="rId19" highlightClick="1"/>
            <a:extLst>
              <a:ext uri="{FF2B5EF4-FFF2-40B4-BE49-F238E27FC236}">
                <a16:creationId xmlns:a16="http://schemas.microsoft.com/office/drawing/2014/main" xmlns="" id="{A690543B-9A86-4D7F-B276-5601B57B74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7" name="back" descr="11MS--Nav_Back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839A23AA-4153-4D74-B083-A693B987F8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8" name="exit" descr="11MS-Nav_Exit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xmlns="" id="{C257E94F-9658-4CD0-8AEB-FFCCA501C1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9" name="forward" descr="11MS-Nav_Forward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E251F2DA-B677-4E5D-8A0F-220F2129DE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0" name="home" descr="11MS-Nav_Home">
            <a:hlinkClick r:id="rId24" action="ppaction://hlinksldjump" highlightClick="1"/>
            <a:extLst>
              <a:ext uri="{FF2B5EF4-FFF2-40B4-BE49-F238E27FC236}">
                <a16:creationId xmlns:a16="http://schemas.microsoft.com/office/drawing/2014/main" xmlns="" id="{F5DBAD6C-F716-4EB5-B021-1A2880C737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2" name="background" descr="11MSS_Interface_01a">
            <a:extLst>
              <a:ext uri="{FF2B5EF4-FFF2-40B4-BE49-F238E27FC236}">
                <a16:creationId xmlns:a16="http://schemas.microsoft.com/office/drawing/2014/main" xmlns="" id="{B7122FFC-D061-4297-9168-5728DE3D588A}"/>
              </a:ext>
            </a:extLst>
          </p:cNvPr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Rectangle 4">
            <a:extLst>
              <a:ext uri="{FF2B5EF4-FFF2-40B4-BE49-F238E27FC236}">
                <a16:creationId xmlns:a16="http://schemas.microsoft.com/office/drawing/2014/main" xmlns="" id="{B4A43699-F608-408D-B969-CB0680D719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xmlns="" id="{EFA7243A-832C-495D-9184-F7045255E6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25614" name="upper_right" descr="11MSS Lesson2">
            <a:extLst>
              <a:ext uri="{FF2B5EF4-FFF2-40B4-BE49-F238E27FC236}">
                <a16:creationId xmlns:a16="http://schemas.microsoft.com/office/drawing/2014/main" xmlns="" id="{211F9C2E-7168-4BE0-A914-B7A65AD967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1" name="Picture 21" descr="11MSS Chapter_Tab_Large">
            <a:extLst>
              <a:ext uri="{FF2B5EF4-FFF2-40B4-BE49-F238E27FC236}">
                <a16:creationId xmlns:a16="http://schemas.microsoft.com/office/drawing/2014/main" xmlns="" id="{79A4C1F7-2E7C-4387-860F-F314B46B7C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0"/>
          <a:stretch>
            <a:fillRect/>
          </a:stretch>
        </p:blipFill>
        <p:spPr bwMode="hidden">
          <a:xfrm>
            <a:off x="0" y="0"/>
            <a:ext cx="62388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2" name="Picture 22" descr="11MSS_Headers-C205">
            <a:extLst>
              <a:ext uri="{FF2B5EF4-FFF2-40B4-BE49-F238E27FC236}">
                <a16:creationId xmlns:a16="http://schemas.microsoft.com/office/drawing/2014/main" xmlns="" id="{9B71A9C5-28D0-4DFA-9AED-0DA5A36866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3" name="tab" descr="11MSS_NavBar_800">
            <a:extLst>
              <a:ext uri="{FF2B5EF4-FFF2-40B4-BE49-F238E27FC236}">
                <a16:creationId xmlns:a16="http://schemas.microsoft.com/office/drawing/2014/main" xmlns="" id="{0B8CFB22-5560-4206-A27C-8C71821061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4" name="tab" descr="11MSS_NavBar_800">
            <a:extLst>
              <a:ext uri="{FF2B5EF4-FFF2-40B4-BE49-F238E27FC236}">
                <a16:creationId xmlns:a16="http://schemas.microsoft.com/office/drawing/2014/main" xmlns="" id="{4978F873-3B2C-424C-BF4B-67A42F403B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5" name="gc" descr="11MS-Nav_Online">
            <a:hlinkClick r:id="rId18" highlightClick="1"/>
            <a:extLst>
              <a:ext uri="{FF2B5EF4-FFF2-40B4-BE49-F238E27FC236}">
                <a16:creationId xmlns:a16="http://schemas.microsoft.com/office/drawing/2014/main" xmlns="" id="{303B0A77-8EC4-4B9D-97B9-FCF5A6B403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6" name="back" descr="11MS--Nav_Back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F0A9D5ED-0D8D-40E3-A807-0C19A42E66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7" name="exit" descr="11MS-Nav_Exit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xmlns="" id="{EB914546-70BE-47F6-9A7C-64A28460D4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8" name="forward" descr="11MS-Nav_Forward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90F52D1C-0E39-41AB-878E-97DA097B8E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9" name="home" descr="11MS-Nav_Home">
            <a:hlinkClick r:id="rId23" action="ppaction://hlinksldjump" highlightClick="1"/>
            <a:extLst>
              <a:ext uri="{FF2B5EF4-FFF2-40B4-BE49-F238E27FC236}">
                <a16:creationId xmlns:a16="http://schemas.microsoft.com/office/drawing/2014/main" xmlns="" id="{5AB4CB54-EA03-4521-88F1-28BC9B4DB3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8" name="Picture 14" descr="11MSS_BlueGradient">
            <a:extLst>
              <a:ext uri="{FF2B5EF4-FFF2-40B4-BE49-F238E27FC236}">
                <a16:creationId xmlns:a16="http://schemas.microsoft.com/office/drawing/2014/main" xmlns="" id="{DDCFA0AD-AA06-4302-8426-6F8F5E68DDF1}"/>
              </a:ext>
            </a:extLst>
          </p:cNvPr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6" name="background" descr="11MSS_Interface_01a">
            <a:extLst>
              <a:ext uri="{FF2B5EF4-FFF2-40B4-BE49-F238E27FC236}">
                <a16:creationId xmlns:a16="http://schemas.microsoft.com/office/drawing/2014/main" xmlns="" id="{4594545B-BC3F-4236-B311-3FDD0A883914}"/>
              </a:ext>
            </a:extLst>
          </p:cNvPr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Rectangle 4">
            <a:extLst>
              <a:ext uri="{FF2B5EF4-FFF2-40B4-BE49-F238E27FC236}">
                <a16:creationId xmlns:a16="http://schemas.microsoft.com/office/drawing/2014/main" xmlns="" id="{6C20571D-45A4-43BB-B5EC-129E526701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xmlns="" id="{C1D1B281-30F7-4605-B67E-7B0EB25403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26639" name="upper_right" descr="11MSS Lesson3">
            <a:extLst>
              <a:ext uri="{FF2B5EF4-FFF2-40B4-BE49-F238E27FC236}">
                <a16:creationId xmlns:a16="http://schemas.microsoft.com/office/drawing/2014/main" xmlns="" id="{DE1B8FE1-DD5B-46F7-9D69-DE0F2E5A24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0" name="Picture 26" descr="11MSS Chapter_Tab_Large">
            <a:extLst>
              <a:ext uri="{FF2B5EF4-FFF2-40B4-BE49-F238E27FC236}">
                <a16:creationId xmlns:a16="http://schemas.microsoft.com/office/drawing/2014/main" xmlns="" id="{C4963B19-452B-460B-B1C1-248BDF8773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0"/>
          <a:stretch>
            <a:fillRect/>
          </a:stretch>
        </p:blipFill>
        <p:spPr bwMode="hidden">
          <a:xfrm>
            <a:off x="0" y="0"/>
            <a:ext cx="62388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1" name="Picture 27" descr="11MSS_Headers-C205">
            <a:extLst>
              <a:ext uri="{FF2B5EF4-FFF2-40B4-BE49-F238E27FC236}">
                <a16:creationId xmlns:a16="http://schemas.microsoft.com/office/drawing/2014/main" xmlns="" id="{9FCD8E98-D637-4185-BD84-22876FA2ED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2" name="tab" descr="11MSS_NavBar_800">
            <a:extLst>
              <a:ext uri="{FF2B5EF4-FFF2-40B4-BE49-F238E27FC236}">
                <a16:creationId xmlns:a16="http://schemas.microsoft.com/office/drawing/2014/main" xmlns="" id="{980C2E23-DFF5-4B5E-A643-B2FA58F2B7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3" name="tab" descr="11MSS_NavBar_800">
            <a:extLst>
              <a:ext uri="{FF2B5EF4-FFF2-40B4-BE49-F238E27FC236}">
                <a16:creationId xmlns:a16="http://schemas.microsoft.com/office/drawing/2014/main" xmlns="" id="{00889045-C6F8-4B15-9C70-00B3E4FCE2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4" name="gc" descr="11MS-Nav_Online">
            <a:hlinkClick r:id="rId19" highlightClick="1"/>
            <a:extLst>
              <a:ext uri="{FF2B5EF4-FFF2-40B4-BE49-F238E27FC236}">
                <a16:creationId xmlns:a16="http://schemas.microsoft.com/office/drawing/2014/main" xmlns="" id="{693FE391-E9FE-4EED-8E63-FA8FB5DA21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5" name="back" descr="11MS--Nav_Back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C73EBD56-0348-4826-AFDC-72BC58A38D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6" name="exit" descr="11MS-Nav_Exit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xmlns="" id="{57554841-B810-4E1E-A492-72F33C8E7A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7" name="forward" descr="11MS-Nav_Forward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5B133C7C-231A-4D11-9F3A-56B0FD5AB3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8" name="home" descr="11MS-Nav_Home">
            <a:hlinkClick r:id="rId24" action="ppaction://hlinksldjump" highlightClick="1"/>
            <a:extLst>
              <a:ext uri="{FF2B5EF4-FFF2-40B4-BE49-F238E27FC236}">
                <a16:creationId xmlns:a16="http://schemas.microsoft.com/office/drawing/2014/main" xmlns="" id="{E446B561-4707-4878-A015-281BDF650A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background" descr="11MSS_Interface_01a">
            <a:extLst>
              <a:ext uri="{FF2B5EF4-FFF2-40B4-BE49-F238E27FC236}">
                <a16:creationId xmlns:a16="http://schemas.microsoft.com/office/drawing/2014/main" xmlns="" id="{F5A77003-05D2-47A7-9C84-6A55F0E56466}"/>
              </a:ext>
            </a:extLst>
          </p:cNvPr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Rectangle 5">
            <a:extLst>
              <a:ext uri="{FF2B5EF4-FFF2-40B4-BE49-F238E27FC236}">
                <a16:creationId xmlns:a16="http://schemas.microsoft.com/office/drawing/2014/main" xmlns="" id="{EDBAAC23-91DD-43B6-B83F-ACB7F45FD8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xmlns="" id="{879A1323-AC5A-4858-96C2-9C9E93F8F6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28683" name="upper_right" descr="11MSS Lesson3">
            <a:extLst>
              <a:ext uri="{FF2B5EF4-FFF2-40B4-BE49-F238E27FC236}">
                <a16:creationId xmlns:a16="http://schemas.microsoft.com/office/drawing/2014/main" xmlns="" id="{9BFBE3AD-D4A4-4569-87B2-DF7E6B4DB4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3" name="Picture 21" descr="11MSS Chapter_Tab_Large">
            <a:extLst>
              <a:ext uri="{FF2B5EF4-FFF2-40B4-BE49-F238E27FC236}">
                <a16:creationId xmlns:a16="http://schemas.microsoft.com/office/drawing/2014/main" xmlns="" id="{461B2342-E05C-4656-AE03-E41A5959B1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0"/>
          <a:stretch>
            <a:fillRect/>
          </a:stretch>
        </p:blipFill>
        <p:spPr bwMode="hidden">
          <a:xfrm>
            <a:off x="0" y="0"/>
            <a:ext cx="62388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4" name="Picture 22" descr="11MSS_Headers-C205">
            <a:extLst>
              <a:ext uri="{FF2B5EF4-FFF2-40B4-BE49-F238E27FC236}">
                <a16:creationId xmlns:a16="http://schemas.microsoft.com/office/drawing/2014/main" xmlns="" id="{1A9F578C-B9E4-46AF-A2D9-8D4CF1AE72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5" name="tab" descr="11MSS_NavBar_800">
            <a:extLst>
              <a:ext uri="{FF2B5EF4-FFF2-40B4-BE49-F238E27FC236}">
                <a16:creationId xmlns:a16="http://schemas.microsoft.com/office/drawing/2014/main" xmlns="" id="{231FF028-4B9B-4B75-A289-1530C4D630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6" name="tab" descr="11MSS_NavBar_800">
            <a:extLst>
              <a:ext uri="{FF2B5EF4-FFF2-40B4-BE49-F238E27FC236}">
                <a16:creationId xmlns:a16="http://schemas.microsoft.com/office/drawing/2014/main" xmlns="" id="{5CC15DA4-E2BC-4D7E-8FC9-27980F083B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7" name="gc" descr="11MS-Nav_Online">
            <a:hlinkClick r:id="rId18" highlightClick="1"/>
            <a:extLst>
              <a:ext uri="{FF2B5EF4-FFF2-40B4-BE49-F238E27FC236}">
                <a16:creationId xmlns:a16="http://schemas.microsoft.com/office/drawing/2014/main" xmlns="" id="{E63918DA-C0C3-4260-A2DD-30A634BCEF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8" name="back" descr="11MS--Nav_Back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FCE8C5B7-C42B-4D14-9A42-1F524A398D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9" name="exit" descr="11MS-Nav_Exit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xmlns="" id="{A7B9BABF-1ECD-4A1C-BB79-3A62AFA3D4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00" name="forward" descr="11MS-Nav_Forward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4A106937-8B7E-4436-87F0-E6DC4276AF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01" name="home" descr="11MS-Nav_Home">
            <a:hlinkClick r:id="rId23" action="ppaction://hlinksldjump" highlightClick="1"/>
            <a:extLst>
              <a:ext uri="{FF2B5EF4-FFF2-40B4-BE49-F238E27FC236}">
                <a16:creationId xmlns:a16="http://schemas.microsoft.com/office/drawing/2014/main" xmlns="" id="{324A10E7-50DF-46EC-939D-5EEC382E2D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1400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82" name="Picture 2" descr="11MSS_BlueGradient">
            <a:extLst>
              <a:ext uri="{FF2B5EF4-FFF2-40B4-BE49-F238E27FC236}">
                <a16:creationId xmlns:a16="http://schemas.microsoft.com/office/drawing/2014/main" xmlns="" id="{A4CE4943-4B46-43BD-B0CD-A07466E9CB80}"/>
              </a:ext>
            </a:extLst>
          </p:cNvPr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83" name="background" descr="11MSS_Interface_01a">
            <a:extLst>
              <a:ext uri="{FF2B5EF4-FFF2-40B4-BE49-F238E27FC236}">
                <a16:creationId xmlns:a16="http://schemas.microsoft.com/office/drawing/2014/main" xmlns="" id="{41CD40B2-C881-4031-A364-E76466F73D3B}"/>
              </a:ext>
            </a:extLst>
          </p:cNvPr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885" name="Rectangle 5">
            <a:extLst>
              <a:ext uri="{FF2B5EF4-FFF2-40B4-BE49-F238E27FC236}">
                <a16:creationId xmlns:a16="http://schemas.microsoft.com/office/drawing/2014/main" xmlns="" id="{6CB9A51F-FB4C-4F22-A4CE-9CE1045BD9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78886" name="Rectangle 6">
            <a:extLst>
              <a:ext uri="{FF2B5EF4-FFF2-40B4-BE49-F238E27FC236}">
                <a16:creationId xmlns:a16="http://schemas.microsoft.com/office/drawing/2014/main" xmlns="" id="{90EDD995-A9CD-48DB-AE0F-4F9DA4D261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378896" name="Picture 16" descr="11MSS Lesson4">
            <a:extLst>
              <a:ext uri="{FF2B5EF4-FFF2-40B4-BE49-F238E27FC236}">
                <a16:creationId xmlns:a16="http://schemas.microsoft.com/office/drawing/2014/main" xmlns="" id="{10C3D42E-0D91-4CD4-8D99-F621D17ED2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99" name="Picture 19" descr="11MSS Chapter_Tab_Large">
            <a:extLst>
              <a:ext uri="{FF2B5EF4-FFF2-40B4-BE49-F238E27FC236}">
                <a16:creationId xmlns:a16="http://schemas.microsoft.com/office/drawing/2014/main" xmlns="" id="{E3F8E02C-EA47-419F-90A7-CBE7807E90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0"/>
          <a:stretch>
            <a:fillRect/>
          </a:stretch>
        </p:blipFill>
        <p:spPr bwMode="hidden">
          <a:xfrm>
            <a:off x="0" y="0"/>
            <a:ext cx="62388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0" name="Picture 20" descr="11MSS_Headers-C205">
            <a:extLst>
              <a:ext uri="{FF2B5EF4-FFF2-40B4-BE49-F238E27FC236}">
                <a16:creationId xmlns:a16="http://schemas.microsoft.com/office/drawing/2014/main" xmlns="" id="{F4B3B388-737C-45D7-A337-C03ACF6CF4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1" name="tab" descr="11MSS_NavBar_800">
            <a:extLst>
              <a:ext uri="{FF2B5EF4-FFF2-40B4-BE49-F238E27FC236}">
                <a16:creationId xmlns:a16="http://schemas.microsoft.com/office/drawing/2014/main" xmlns="" id="{1FE63299-989F-40C3-AC21-AE1724B2BC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2" name="tab" descr="11MSS_NavBar_800">
            <a:extLst>
              <a:ext uri="{FF2B5EF4-FFF2-40B4-BE49-F238E27FC236}">
                <a16:creationId xmlns:a16="http://schemas.microsoft.com/office/drawing/2014/main" xmlns="" id="{5F8D6A48-2D6B-4539-9C85-548BEC885C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3" name="gc" descr="11MS-Nav_Online">
            <a:hlinkClick r:id="rId19" highlightClick="1"/>
            <a:extLst>
              <a:ext uri="{FF2B5EF4-FFF2-40B4-BE49-F238E27FC236}">
                <a16:creationId xmlns:a16="http://schemas.microsoft.com/office/drawing/2014/main" xmlns="" id="{E1986751-473C-4A22-B6A7-B0FEE4A29A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4" name="back" descr="11MS--Nav_Back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41410105-EDA4-4494-8F8D-0F53CE6CAB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5" name="exit" descr="11MS-Nav_Exit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xmlns="" id="{17A1C6EC-1ADD-4124-82D3-B3C110C4C3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6" name="forward" descr="11MS-Nav_Forward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23770678-00E9-4B46-AC6D-3843ABB0B3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7" name="home" descr="11MS-Nav_Home">
            <a:hlinkClick r:id="rId24" action="ppaction://hlinksldjump" highlightClick="1"/>
            <a:extLst>
              <a:ext uri="{FF2B5EF4-FFF2-40B4-BE49-F238E27FC236}">
                <a16:creationId xmlns:a16="http://schemas.microsoft.com/office/drawing/2014/main" xmlns="" id="{1D98DCF5-C3A2-4BAC-8EB9-E852687420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4.png"/><Relationship Id="rId18" Type="http://schemas.openxmlformats.org/officeDocument/2006/relationships/image" Target="../media/image20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8.png"/><Relationship Id="rId12" Type="http://schemas.openxmlformats.org/officeDocument/2006/relationships/image" Target="../media/image3.png"/><Relationship Id="rId17" Type="http://schemas.openxmlformats.org/officeDocument/2006/relationships/image" Target="../media/image6.png"/><Relationship Id="rId2" Type="http://schemas.openxmlformats.org/officeDocument/2006/relationships/tags" Target="../tags/tag2.xml"/><Relationship Id="rId16" Type="http://schemas.openxmlformats.org/officeDocument/2006/relationships/hyperlink" Target="http://connected.mcgraw-hill.com/" TargetMode="Externa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png"/><Relationship Id="rId11" Type="http://schemas.openxmlformats.org/officeDocument/2006/relationships/slide" Target="slide63.xml"/><Relationship Id="rId5" Type="http://schemas.openxmlformats.org/officeDocument/2006/relationships/image" Target="../media/image11.jpeg"/><Relationship Id="rId15" Type="http://schemas.openxmlformats.org/officeDocument/2006/relationships/image" Target="../media/image8.png"/><Relationship Id="rId10" Type="http://schemas.openxmlformats.org/officeDocument/2006/relationships/slide" Target="slide36.xml"/><Relationship Id="rId4" Type="http://schemas.openxmlformats.org/officeDocument/2006/relationships/notesSlide" Target="../notesSlides/notesSlide1.xml"/><Relationship Id="rId9" Type="http://schemas.openxmlformats.org/officeDocument/2006/relationships/slide" Target="slide6.xml"/><Relationship Id="rId1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10.xml"/><Relationship Id="rId5" Type="http://schemas.openxmlformats.org/officeDocument/2006/relationships/audio" Target="../media/audio6.wav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11.xml"/><Relationship Id="rId5" Type="http://schemas.openxmlformats.org/officeDocument/2006/relationships/audio" Target="../media/audio7.wav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9.jpeg"/><Relationship Id="rId2" Type="http://schemas.openxmlformats.org/officeDocument/2006/relationships/tags" Target="../tags/tag13.xml"/><Relationship Id="rId1" Type="http://schemas.openxmlformats.org/officeDocument/2006/relationships/themeOverride" Target="../theme/themeOverride12.xml"/><Relationship Id="rId6" Type="http://schemas.openxmlformats.org/officeDocument/2006/relationships/hyperlink" Target="205_links/205.1_interactive_table1.swf" TargetMode="External"/><Relationship Id="rId5" Type="http://schemas.openxmlformats.org/officeDocument/2006/relationships/image" Target="../media/image28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30.png"/><Relationship Id="rId5" Type="http://schemas.openxmlformats.org/officeDocument/2006/relationships/audio" Target="../media/audio8.wav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14.xml"/><Relationship Id="rId5" Type="http://schemas.openxmlformats.org/officeDocument/2006/relationships/audio" Target="../media/audio9.wav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33.png"/><Relationship Id="rId2" Type="http://schemas.openxmlformats.org/officeDocument/2006/relationships/tags" Target="../tags/tag16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37.png"/><Relationship Id="rId2" Type="http://schemas.openxmlformats.org/officeDocument/2006/relationships/tags" Target="../tags/tag17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36.png"/><Relationship Id="rId11" Type="http://schemas.openxmlformats.org/officeDocument/2006/relationships/image" Target="../media/image29.jpeg"/><Relationship Id="rId5" Type="http://schemas.openxmlformats.org/officeDocument/2006/relationships/image" Target="../media/image31.jpeg"/><Relationship Id="rId10" Type="http://schemas.openxmlformats.org/officeDocument/2006/relationships/hyperlink" Target="205_links/meiosis.avi" TargetMode="External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9.xml"/><Relationship Id="rId1" Type="http://schemas.openxmlformats.org/officeDocument/2006/relationships/themeOverride" Target="../theme/themeOverride18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43.png"/><Relationship Id="rId2" Type="http://schemas.openxmlformats.org/officeDocument/2006/relationships/tags" Target="../tags/tag20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10" Type="http://schemas.openxmlformats.org/officeDocument/2006/relationships/image" Target="../media/image29.jpeg"/><Relationship Id="rId4" Type="http://schemas.openxmlformats.org/officeDocument/2006/relationships/notesSlide" Target="../notesSlides/notesSlide19.xml"/><Relationship Id="rId9" Type="http://schemas.openxmlformats.org/officeDocument/2006/relationships/hyperlink" Target="205_links/dev_zygote.sw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21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22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46.jpeg"/><Relationship Id="rId2" Type="http://schemas.openxmlformats.org/officeDocument/2006/relationships/tags" Target="../tags/tag23.x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45.jpeg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9.jpeg"/><Relationship Id="rId2" Type="http://schemas.openxmlformats.org/officeDocument/2006/relationships/tags" Target="../tags/tag24.xml"/><Relationship Id="rId1" Type="http://schemas.openxmlformats.org/officeDocument/2006/relationships/themeOverride" Target="../theme/themeOverride23.xml"/><Relationship Id="rId6" Type="http://schemas.openxmlformats.org/officeDocument/2006/relationships/hyperlink" Target="205_links/205.1_interactive_table2.swf" TargetMode="External"/><Relationship Id="rId5" Type="http://schemas.openxmlformats.org/officeDocument/2006/relationships/image" Target="../media/image48.jpe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25.xml"/><Relationship Id="rId1" Type="http://schemas.openxmlformats.org/officeDocument/2006/relationships/themeOverride" Target="../theme/themeOverride24.xml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26.xml"/><Relationship Id="rId1" Type="http://schemas.openxmlformats.org/officeDocument/2006/relationships/themeOverride" Target="../theme/themeOverride25.xml"/><Relationship Id="rId5" Type="http://schemas.openxmlformats.org/officeDocument/2006/relationships/image" Target="../media/image49.jpe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27.xml"/><Relationship Id="rId1" Type="http://schemas.openxmlformats.org/officeDocument/2006/relationships/themeOverride" Target="../theme/themeOverride26.xml"/><Relationship Id="rId5" Type="http://schemas.openxmlformats.org/officeDocument/2006/relationships/image" Target="../media/image50.jpe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28.xml"/><Relationship Id="rId1" Type="http://schemas.openxmlformats.org/officeDocument/2006/relationships/themeOverride" Target="../theme/themeOverride27.xml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29.xml"/><Relationship Id="rId1" Type="http://schemas.openxmlformats.org/officeDocument/2006/relationships/themeOverride" Target="../theme/themeOverride28.xml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30.xml"/><Relationship Id="rId1" Type="http://schemas.openxmlformats.org/officeDocument/2006/relationships/themeOverride" Target="../theme/themeOverride29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45.jpeg"/><Relationship Id="rId2" Type="http://schemas.openxmlformats.org/officeDocument/2006/relationships/tags" Target="../tags/tag31.xml"/><Relationship Id="rId1" Type="http://schemas.openxmlformats.org/officeDocument/2006/relationships/themeOverride" Target="../theme/themeOverride30.xml"/><Relationship Id="rId6" Type="http://schemas.openxmlformats.org/officeDocument/2006/relationships/image" Target="../media/image39.png"/><Relationship Id="rId5" Type="http://schemas.openxmlformats.org/officeDocument/2006/relationships/image" Target="../media/image51.png"/><Relationship Id="rId4" Type="http://schemas.openxmlformats.org/officeDocument/2006/relationships/notesSlide" Target="../notesSlides/notesSlide30.xml"/><Relationship Id="rId9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32.xml"/><Relationship Id="rId1" Type="http://schemas.openxmlformats.org/officeDocument/2006/relationships/themeOverride" Target="../theme/themeOverride31.xml"/><Relationship Id="rId6" Type="http://schemas.openxmlformats.org/officeDocument/2006/relationships/image" Target="../media/image20.png"/><Relationship Id="rId5" Type="http://schemas.openxmlformats.org/officeDocument/2006/relationships/image" Target="../media/image51.png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33.xml"/><Relationship Id="rId1" Type="http://schemas.openxmlformats.org/officeDocument/2006/relationships/themeOverride" Target="../theme/themeOverride32.xml"/><Relationship Id="rId5" Type="http://schemas.openxmlformats.org/officeDocument/2006/relationships/image" Target="../media/image53.png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34.xml"/><Relationship Id="rId1" Type="http://schemas.openxmlformats.org/officeDocument/2006/relationships/themeOverride" Target="../theme/themeOverride33.xml"/><Relationship Id="rId5" Type="http://schemas.openxmlformats.org/officeDocument/2006/relationships/image" Target="../media/image53.png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35.xml"/><Relationship Id="rId1" Type="http://schemas.openxmlformats.org/officeDocument/2006/relationships/themeOverride" Target="../theme/themeOverride34.xml"/><Relationship Id="rId5" Type="http://schemas.openxmlformats.org/officeDocument/2006/relationships/image" Target="../media/image53.png"/><Relationship Id="rId4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36.xml"/><Relationship Id="rId1" Type="http://schemas.openxmlformats.org/officeDocument/2006/relationships/themeOverride" Target="../theme/themeOverride35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25.jpeg"/><Relationship Id="rId2" Type="http://schemas.openxmlformats.org/officeDocument/2006/relationships/tags" Target="../tags/tag37.xml"/><Relationship Id="rId1" Type="http://schemas.openxmlformats.org/officeDocument/2006/relationships/themeOverride" Target="../theme/themeOverride36.xml"/><Relationship Id="rId6" Type="http://schemas.openxmlformats.org/officeDocument/2006/relationships/image" Target="../media/image21.png"/><Relationship Id="rId5" Type="http://schemas.openxmlformats.org/officeDocument/2006/relationships/image" Target="../media/image55.png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slideLayout" Target="../slideLayouts/slideLayout46.xml"/><Relationship Id="rId7" Type="http://schemas.openxmlformats.org/officeDocument/2006/relationships/audio" Target="../media/audio10.wav"/><Relationship Id="rId12" Type="http://schemas.openxmlformats.org/officeDocument/2006/relationships/audio" Target="../media/audio15.wav"/><Relationship Id="rId2" Type="http://schemas.openxmlformats.org/officeDocument/2006/relationships/tags" Target="../tags/tag38.xml"/><Relationship Id="rId1" Type="http://schemas.openxmlformats.org/officeDocument/2006/relationships/themeOverride" Target="../theme/themeOverride37.xml"/><Relationship Id="rId6" Type="http://schemas.openxmlformats.org/officeDocument/2006/relationships/image" Target="../media/image26.jpeg"/><Relationship Id="rId11" Type="http://schemas.openxmlformats.org/officeDocument/2006/relationships/audio" Target="../media/audio14.wav"/><Relationship Id="rId5" Type="http://schemas.openxmlformats.org/officeDocument/2006/relationships/image" Target="../media/image55.png"/><Relationship Id="rId10" Type="http://schemas.openxmlformats.org/officeDocument/2006/relationships/audio" Target="../media/audio13.wav"/><Relationship Id="rId4" Type="http://schemas.openxmlformats.org/officeDocument/2006/relationships/notesSlide" Target="../notesSlides/notesSlide37.xml"/><Relationship Id="rId9" Type="http://schemas.openxmlformats.org/officeDocument/2006/relationships/audio" Target="../media/audio12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tags" Target="../tags/tag39.xml"/><Relationship Id="rId1" Type="http://schemas.openxmlformats.org/officeDocument/2006/relationships/themeOverride" Target="../theme/themeOverride38.xml"/><Relationship Id="rId5" Type="http://schemas.openxmlformats.org/officeDocument/2006/relationships/audio" Target="../media/audio10.wav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tags" Target="../tags/tag40.xml"/><Relationship Id="rId1" Type="http://schemas.openxmlformats.org/officeDocument/2006/relationships/themeOverride" Target="../theme/themeOverride39.xml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tags" Target="../tags/tag41.xml"/><Relationship Id="rId1" Type="http://schemas.openxmlformats.org/officeDocument/2006/relationships/themeOverride" Target="../theme/themeOverride40.xml"/><Relationship Id="rId6" Type="http://schemas.openxmlformats.org/officeDocument/2006/relationships/image" Target="../media/image30.png"/><Relationship Id="rId5" Type="http://schemas.openxmlformats.org/officeDocument/2006/relationships/audio" Target="../media/audio11.wav"/><Relationship Id="rId4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tags" Target="../tags/tag42.xml"/><Relationship Id="rId1" Type="http://schemas.openxmlformats.org/officeDocument/2006/relationships/themeOverride" Target="../theme/themeOverride41.xml"/><Relationship Id="rId4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tags" Target="../tags/tag43.xml"/><Relationship Id="rId1" Type="http://schemas.openxmlformats.org/officeDocument/2006/relationships/themeOverride" Target="../theme/themeOverride42.xml"/><Relationship Id="rId5" Type="http://schemas.openxmlformats.org/officeDocument/2006/relationships/image" Target="../media/image56.jpeg"/><Relationship Id="rId4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tags" Target="../tags/tag44.xml"/><Relationship Id="rId1" Type="http://schemas.openxmlformats.org/officeDocument/2006/relationships/themeOverride" Target="../theme/themeOverride43.xml"/><Relationship Id="rId5" Type="http://schemas.openxmlformats.org/officeDocument/2006/relationships/audio" Target="../media/audio12.wav"/><Relationship Id="rId4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7" Type="http://schemas.openxmlformats.org/officeDocument/2006/relationships/image" Target="../media/image58.jpeg"/><Relationship Id="rId2" Type="http://schemas.openxmlformats.org/officeDocument/2006/relationships/tags" Target="../tags/tag45.xml"/><Relationship Id="rId1" Type="http://schemas.openxmlformats.org/officeDocument/2006/relationships/themeOverride" Target="../theme/themeOverride44.xml"/><Relationship Id="rId6" Type="http://schemas.openxmlformats.org/officeDocument/2006/relationships/audio" Target="../media/audio13.wav"/><Relationship Id="rId5" Type="http://schemas.openxmlformats.org/officeDocument/2006/relationships/image" Target="../media/image57.jpeg"/><Relationship Id="rId4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tags" Target="../tags/tag46.xml"/><Relationship Id="rId1" Type="http://schemas.openxmlformats.org/officeDocument/2006/relationships/themeOverride" Target="../theme/themeOverride45.xml"/><Relationship Id="rId5" Type="http://schemas.openxmlformats.org/officeDocument/2006/relationships/audio" Target="../media/audio14.wav"/><Relationship Id="rId4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tags" Target="../tags/tag47.xml"/><Relationship Id="rId1" Type="http://schemas.openxmlformats.org/officeDocument/2006/relationships/themeOverride" Target="../theme/themeOverride46.xml"/><Relationship Id="rId5" Type="http://schemas.openxmlformats.org/officeDocument/2006/relationships/audio" Target="../media/audio15.wav"/><Relationship Id="rId4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tags" Target="../tags/tag48.xml"/><Relationship Id="rId1" Type="http://schemas.openxmlformats.org/officeDocument/2006/relationships/themeOverride" Target="../theme/themeOverride47.xml"/><Relationship Id="rId5" Type="http://schemas.openxmlformats.org/officeDocument/2006/relationships/image" Target="../media/image59.jpeg"/><Relationship Id="rId4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tags" Target="../tags/tag49.xml"/><Relationship Id="rId1" Type="http://schemas.openxmlformats.org/officeDocument/2006/relationships/themeOverride" Target="../theme/themeOverride48.xml"/><Relationship Id="rId6" Type="http://schemas.openxmlformats.org/officeDocument/2006/relationships/image" Target="../media/image45.jpeg"/><Relationship Id="rId5" Type="http://schemas.openxmlformats.org/officeDocument/2006/relationships/image" Target="../media/image60.jpeg"/><Relationship Id="rId4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tags" Target="../tags/tag50.xml"/><Relationship Id="rId1" Type="http://schemas.openxmlformats.org/officeDocument/2006/relationships/themeOverride" Target="../theme/themeOverride49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tags" Target="../tags/tag51.xml"/><Relationship Id="rId1" Type="http://schemas.openxmlformats.org/officeDocument/2006/relationships/themeOverride" Target="../theme/themeOverride50.xml"/><Relationship Id="rId5" Type="http://schemas.openxmlformats.org/officeDocument/2006/relationships/image" Target="../media/image63.png"/><Relationship Id="rId4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tags" Target="../tags/tag52.xml"/><Relationship Id="rId1" Type="http://schemas.openxmlformats.org/officeDocument/2006/relationships/themeOverride" Target="../theme/themeOverride51.xml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tags" Target="../tags/tag53.xml"/><Relationship Id="rId1" Type="http://schemas.openxmlformats.org/officeDocument/2006/relationships/themeOverride" Target="../theme/themeOverride52.xml"/><Relationship Id="rId4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tags" Target="../tags/tag54.xml"/><Relationship Id="rId1" Type="http://schemas.openxmlformats.org/officeDocument/2006/relationships/themeOverride" Target="../theme/themeOverride53.xml"/><Relationship Id="rId4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tags" Target="../tags/tag55.xml"/><Relationship Id="rId1" Type="http://schemas.openxmlformats.org/officeDocument/2006/relationships/themeOverride" Target="../theme/themeOverride54.xml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tags" Target="../tags/tag56.xml"/><Relationship Id="rId1" Type="http://schemas.openxmlformats.org/officeDocument/2006/relationships/themeOverride" Target="../theme/themeOverride55.xml"/><Relationship Id="rId5" Type="http://schemas.openxmlformats.org/officeDocument/2006/relationships/image" Target="../media/image64.jpeg"/><Relationship Id="rId4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tags" Target="../tags/tag57.xml"/><Relationship Id="rId1" Type="http://schemas.openxmlformats.org/officeDocument/2006/relationships/themeOverride" Target="../theme/themeOverride56.xml"/><Relationship Id="rId6" Type="http://schemas.openxmlformats.org/officeDocument/2006/relationships/image" Target="../media/image65.png"/><Relationship Id="rId5" Type="http://schemas.openxmlformats.org/officeDocument/2006/relationships/image" Target="../media/image51.png"/><Relationship Id="rId4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tags" Target="../tags/tag58.xml"/><Relationship Id="rId1" Type="http://schemas.openxmlformats.org/officeDocument/2006/relationships/themeOverride" Target="../theme/themeOverride57.xml"/><Relationship Id="rId6" Type="http://schemas.openxmlformats.org/officeDocument/2006/relationships/image" Target="../media/image66.jpeg"/><Relationship Id="rId5" Type="http://schemas.openxmlformats.org/officeDocument/2006/relationships/image" Target="../media/image51.png"/><Relationship Id="rId4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tags" Target="../tags/tag59.xml"/><Relationship Id="rId1" Type="http://schemas.openxmlformats.org/officeDocument/2006/relationships/themeOverride" Target="../theme/themeOverride58.xml"/><Relationship Id="rId6" Type="http://schemas.openxmlformats.org/officeDocument/2006/relationships/image" Target="../media/image64.jpeg"/><Relationship Id="rId5" Type="http://schemas.openxmlformats.org/officeDocument/2006/relationships/image" Target="../media/image51.png"/><Relationship Id="rId4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tags" Target="../tags/tag60.xml"/><Relationship Id="rId1" Type="http://schemas.openxmlformats.org/officeDocument/2006/relationships/themeOverride" Target="../theme/themeOverride59.xml"/><Relationship Id="rId5" Type="http://schemas.openxmlformats.org/officeDocument/2006/relationships/image" Target="../media/image53.png"/><Relationship Id="rId4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1.png"/><Relationship Id="rId2" Type="http://schemas.openxmlformats.org/officeDocument/2006/relationships/tags" Target="../tags/tag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tags" Target="../tags/tag61.xml"/><Relationship Id="rId1" Type="http://schemas.openxmlformats.org/officeDocument/2006/relationships/themeOverride" Target="../theme/themeOverride60.xml"/><Relationship Id="rId5" Type="http://schemas.openxmlformats.org/officeDocument/2006/relationships/image" Target="../media/image53.png"/><Relationship Id="rId4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tags" Target="../tags/tag62.xml"/><Relationship Id="rId1" Type="http://schemas.openxmlformats.org/officeDocument/2006/relationships/themeOverride" Target="../theme/themeOverride61.xml"/><Relationship Id="rId5" Type="http://schemas.openxmlformats.org/officeDocument/2006/relationships/image" Target="../media/image53.png"/><Relationship Id="rId4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tags" Target="../tags/tag63.xml"/><Relationship Id="rId1" Type="http://schemas.openxmlformats.org/officeDocument/2006/relationships/themeOverride" Target="../theme/themeOverride6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64.xml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12.xml"/><Relationship Id="rId21" Type="http://schemas.openxmlformats.org/officeDocument/2006/relationships/image" Target="../media/image6.png"/><Relationship Id="rId7" Type="http://schemas.openxmlformats.org/officeDocument/2006/relationships/image" Target="../media/image67.png"/><Relationship Id="rId12" Type="http://schemas.openxmlformats.org/officeDocument/2006/relationships/image" Target="../media/image4.png"/><Relationship Id="rId17" Type="http://schemas.openxmlformats.org/officeDocument/2006/relationships/slide" Target="slide1.xml"/><Relationship Id="rId2" Type="http://schemas.openxmlformats.org/officeDocument/2006/relationships/tags" Target="../tags/tag64.xml"/><Relationship Id="rId16" Type="http://schemas.openxmlformats.org/officeDocument/2006/relationships/image" Target="../media/image9.png"/><Relationship Id="rId20" Type="http://schemas.openxmlformats.org/officeDocument/2006/relationships/hyperlink" Target="http://connected.mcgraw-hill.com/" TargetMode="External"/><Relationship Id="rId1" Type="http://schemas.openxmlformats.org/officeDocument/2006/relationships/themeOverride" Target="../theme/themeOverride63.xml"/><Relationship Id="rId6" Type="http://schemas.openxmlformats.org/officeDocument/2006/relationships/image" Target="../media/image1.png"/><Relationship Id="rId11" Type="http://schemas.openxmlformats.org/officeDocument/2006/relationships/image" Target="../media/image3.png"/><Relationship Id="rId5" Type="http://schemas.openxmlformats.org/officeDocument/2006/relationships/image" Target="../media/image11.jpeg"/><Relationship Id="rId15" Type="http://schemas.openxmlformats.org/officeDocument/2006/relationships/image" Target="../media/image8.png"/><Relationship Id="rId10" Type="http://schemas.openxmlformats.org/officeDocument/2006/relationships/image" Target="../media/image16.png"/><Relationship Id="rId19" Type="http://schemas.openxmlformats.org/officeDocument/2006/relationships/image" Target="../media/image21.png"/><Relationship Id="rId4" Type="http://schemas.openxmlformats.org/officeDocument/2006/relationships/notesSlide" Target="../notesSlides/notesSlide63.xml"/><Relationship Id="rId9" Type="http://schemas.openxmlformats.org/officeDocument/2006/relationships/hyperlink" Target="205_links/205_concept_map.swf" TargetMode="External"/><Relationship Id="rId14" Type="http://schemas.openxmlformats.org/officeDocument/2006/relationships/image" Target="../media/image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5.xml"/><Relationship Id="rId2" Type="http://schemas.openxmlformats.org/officeDocument/2006/relationships/tags" Target="../tags/tag65.xml"/><Relationship Id="rId1" Type="http://schemas.openxmlformats.org/officeDocument/2006/relationships/themeOverride" Target="../theme/themeOverride64.xml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5.xml"/><Relationship Id="rId2" Type="http://schemas.openxmlformats.org/officeDocument/2006/relationships/tags" Target="../tags/tag66.xml"/><Relationship Id="rId1" Type="http://schemas.openxmlformats.org/officeDocument/2006/relationships/themeOverride" Target="../theme/themeOverride65.xml"/><Relationship Id="rId5" Type="http://schemas.openxmlformats.org/officeDocument/2006/relationships/image" Target="../media/image68.png"/><Relationship Id="rId4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5.xml"/><Relationship Id="rId2" Type="http://schemas.openxmlformats.org/officeDocument/2006/relationships/tags" Target="../tags/tag67.xml"/><Relationship Id="rId1" Type="http://schemas.openxmlformats.org/officeDocument/2006/relationships/themeOverride" Target="../theme/themeOverride66.xml"/><Relationship Id="rId5" Type="http://schemas.openxmlformats.org/officeDocument/2006/relationships/image" Target="../media/image65.png"/><Relationship Id="rId4" Type="http://schemas.openxmlformats.org/officeDocument/2006/relationships/notesSlide" Target="../notesSlides/notesSlide6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audio" Target="../media/audio7.wav"/><Relationship Id="rId3" Type="http://schemas.openxmlformats.org/officeDocument/2006/relationships/slideLayout" Target="../slideLayouts/slideLayout24.xml"/><Relationship Id="rId7" Type="http://schemas.openxmlformats.org/officeDocument/2006/relationships/audio" Target="../media/audio1.wav"/><Relationship Id="rId12" Type="http://schemas.openxmlformats.org/officeDocument/2006/relationships/audio" Target="../media/audio6.wav"/><Relationship Id="rId2" Type="http://schemas.openxmlformats.org/officeDocument/2006/relationships/tags" Target="../tags/tag8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6.jpeg"/><Relationship Id="rId11" Type="http://schemas.openxmlformats.org/officeDocument/2006/relationships/audio" Target="../media/audio5.wav"/><Relationship Id="rId5" Type="http://schemas.openxmlformats.org/officeDocument/2006/relationships/image" Target="../media/image24.png"/><Relationship Id="rId15" Type="http://schemas.openxmlformats.org/officeDocument/2006/relationships/audio" Target="../media/audio9.wav"/><Relationship Id="rId10" Type="http://schemas.openxmlformats.org/officeDocument/2006/relationships/audio" Target="../media/audio4.wav"/><Relationship Id="rId4" Type="http://schemas.openxmlformats.org/officeDocument/2006/relationships/notesSlide" Target="../notesSlides/notesSlide7.xml"/><Relationship Id="rId9" Type="http://schemas.openxmlformats.org/officeDocument/2006/relationships/audio" Target="../media/audio3.wav"/><Relationship Id="rId14" Type="http://schemas.openxmlformats.org/officeDocument/2006/relationships/audio" Target="../media/audio8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audio" Target="../media/audio3.wav"/><Relationship Id="rId2" Type="http://schemas.openxmlformats.org/officeDocument/2006/relationships/tags" Target="../tags/tag9.xml"/><Relationship Id="rId1" Type="http://schemas.openxmlformats.org/officeDocument/2006/relationships/themeOverride" Target="../theme/themeOverride8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7.jpeg"/><Relationship Id="rId2" Type="http://schemas.openxmlformats.org/officeDocument/2006/relationships/tags" Target="../tags/tag10.xml"/><Relationship Id="rId1" Type="http://schemas.openxmlformats.org/officeDocument/2006/relationships/themeOverride" Target="../theme/themeOverride9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11MSS_BlueGradient">
            <a:extLst>
              <a:ext uri="{FF2B5EF4-FFF2-40B4-BE49-F238E27FC236}">
                <a16:creationId xmlns:a16="http://schemas.microsoft.com/office/drawing/2014/main" xmlns="" id="{7A68F31B-E731-4038-B1A8-458A97BD9E97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11MSS_Interface_01a">
            <a:extLst>
              <a:ext uri="{FF2B5EF4-FFF2-40B4-BE49-F238E27FC236}">
                <a16:creationId xmlns:a16="http://schemas.microsoft.com/office/drawing/2014/main" xmlns="" id="{915E60C1-BC0A-4C4E-8116-99655F7F6EB2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menu_bkgrd" descr="11MS-ChapterMenu">
            <a:extLst>
              <a:ext uri="{FF2B5EF4-FFF2-40B4-BE49-F238E27FC236}">
                <a16:creationId xmlns:a16="http://schemas.microsoft.com/office/drawing/2014/main" xmlns="" id="{4DB19877-BB86-4FF0-852E-66ED8547E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Rectangle 2">
            <a:extLst>
              <a:ext uri="{FF2B5EF4-FFF2-40B4-BE49-F238E27FC236}">
                <a16:creationId xmlns:a16="http://schemas.microsoft.com/office/drawing/2014/main" xmlns="" id="{C3286EDA-4553-43F1-B650-39D701394B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6934200"/>
            <a:ext cx="8229600" cy="296863"/>
          </a:xfrm>
          <a:noFill/>
          <a:ln/>
        </p:spPr>
        <p:txBody>
          <a:bodyPr/>
          <a:lstStyle/>
          <a:p>
            <a:r>
              <a:rPr lang="en-US" altLang="en-US"/>
              <a:t>Chapter Menu</a:t>
            </a:r>
          </a:p>
        </p:txBody>
      </p:sp>
      <p:sp>
        <p:nvSpPr>
          <p:cNvPr id="52231" name="lessonmenutext">
            <a:extLst>
              <a:ext uri="{FF2B5EF4-FFF2-40B4-BE49-F238E27FC236}">
                <a16:creationId xmlns:a16="http://schemas.microsoft.com/office/drawing/2014/main" xmlns="" id="{CBC33696-DAD6-4519-8835-A20093B0D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1762125"/>
            <a:ext cx="66675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hlinkClick r:id="rId8" action="ppaction://hlinksldjump"/>
              </a:rPr>
              <a:t>Chapter Introduction</a:t>
            </a:r>
            <a:endParaRPr lang="en-US" altLang="en-US" sz="2800" b="1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hlinkClick r:id="rId9" action="ppaction://hlinksldjump"/>
              </a:rPr>
              <a:t>Lesson 1</a:t>
            </a:r>
            <a:r>
              <a:rPr lang="en-US" altLang="en-US" sz="2800"/>
              <a:t>	Sexual </a:t>
            </a:r>
            <a:br>
              <a:rPr lang="en-US" altLang="en-US" sz="2800"/>
            </a:br>
            <a:r>
              <a:rPr lang="en-US" altLang="en-US" sz="2800"/>
              <a:t>	Reproduction</a:t>
            </a:r>
            <a:br>
              <a:rPr lang="en-US" altLang="en-US" sz="2800"/>
            </a:br>
            <a:r>
              <a:rPr lang="en-US" altLang="en-US" sz="2800"/>
              <a:t>	and Meiosis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hlinkClick r:id="rId10" action="ppaction://hlinksldjump"/>
              </a:rPr>
              <a:t>Lesson 2</a:t>
            </a:r>
            <a:r>
              <a:rPr lang="en-US" altLang="en-US" sz="2800"/>
              <a:t>	Asexual </a:t>
            </a:r>
            <a:br>
              <a:rPr lang="en-US" altLang="en-US" sz="2800"/>
            </a:br>
            <a:r>
              <a:rPr lang="en-US" altLang="en-US" sz="2800"/>
              <a:t>	Reproduction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69B6"/>
                </a:solidFill>
                <a:hlinkClick r:id="rId11" action="ppaction://hlinksldjump"/>
              </a:rPr>
              <a:t>Chapter Wrap-Up</a:t>
            </a:r>
            <a:endParaRPr lang="en-US" altLang="en-US" sz="2800" b="1">
              <a:solidFill>
                <a:srgbClr val="0069B6"/>
              </a:solidFill>
            </a:endParaRPr>
          </a:p>
        </p:txBody>
      </p:sp>
      <p:pic>
        <p:nvPicPr>
          <p:cNvPr id="52240" name="Picture 16" descr="11MSS Chapter_Tab_Large">
            <a:extLst>
              <a:ext uri="{FF2B5EF4-FFF2-40B4-BE49-F238E27FC236}">
                <a16:creationId xmlns:a16="http://schemas.microsoft.com/office/drawing/2014/main" xmlns="" id="{CEBDA3D3-F538-4E60-BB3E-7ED8A3526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0"/>
          <a:stretch>
            <a:fillRect/>
          </a:stretch>
        </p:blipFill>
        <p:spPr bwMode="hidden">
          <a:xfrm>
            <a:off x="0" y="0"/>
            <a:ext cx="62388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1" name="Picture 17" descr="11MSS_Headers-C205">
            <a:extLst>
              <a:ext uri="{FF2B5EF4-FFF2-40B4-BE49-F238E27FC236}">
                <a16:creationId xmlns:a16="http://schemas.microsoft.com/office/drawing/2014/main" xmlns="" id="{2081DCB9-D171-4328-9604-9778CAB83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51" name="Picture 27" descr="11MSS_NavBar_500">
            <a:extLst>
              <a:ext uri="{FF2B5EF4-FFF2-40B4-BE49-F238E27FC236}">
                <a16:creationId xmlns:a16="http://schemas.microsoft.com/office/drawing/2014/main" xmlns="" id="{B0A4BC11-CEA9-4B59-9B6D-D8CC4A7E2F52}"/>
              </a:ext>
            </a:extLst>
          </p:cNvPr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42"/>
          <a:stretch>
            <a:fillRect/>
          </a:stretch>
        </p:blipFill>
        <p:spPr bwMode="auto">
          <a:xfrm>
            <a:off x="1917700" y="6089650"/>
            <a:ext cx="3006725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52" name="Picture 28" descr="11MSS_NavBar_500">
            <a:extLst>
              <a:ext uri="{FF2B5EF4-FFF2-40B4-BE49-F238E27FC236}">
                <a16:creationId xmlns:a16="http://schemas.microsoft.com/office/drawing/2014/main" xmlns="" id="{86859AF6-EF0E-4018-92F6-A5158BB0B4A8}"/>
              </a:ext>
            </a:extLst>
          </p:cNvPr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2"/>
          <a:stretch>
            <a:fillRect/>
          </a:stretch>
        </p:blipFill>
        <p:spPr bwMode="auto">
          <a:xfrm>
            <a:off x="4921250" y="6089650"/>
            <a:ext cx="2149475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8" name="exit" descr="11MS-Nav_Exit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xmlns="" id="{AFA4E94E-8471-487E-92A9-2A0566790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88" y="643255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9" name="gc" descr="11MS-Nav_Online">
            <a:hlinkClick r:id="rId16" highlightClick="1"/>
            <a:extLst>
              <a:ext uri="{FF2B5EF4-FFF2-40B4-BE49-F238E27FC236}">
                <a16:creationId xmlns:a16="http://schemas.microsoft.com/office/drawing/2014/main" xmlns="" id="{BF4B5CC7-DFBE-4DAE-A2D9-2A80C3627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63" y="6432550"/>
            <a:ext cx="167957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53" name="Text Box 29">
            <a:extLst>
              <a:ext uri="{FF2B5EF4-FFF2-40B4-BE49-F238E27FC236}">
                <a16:creationId xmlns:a16="http://schemas.microsoft.com/office/drawing/2014/main" xmlns="" id="{8BFBA15C-92F2-4C40-B902-B9A1F50E06F8}"/>
              </a:ext>
            </a:extLst>
          </p:cNvPr>
          <p:cNvSpPr txBox="1">
            <a:spLocks noChangeArrowheads="1"/>
          </p:cNvSpPr>
          <p:nvPr/>
        </p:nvSpPr>
        <p:spPr bwMode="auto">
          <a:xfrm rot="-21600000">
            <a:off x="6650038" y="5410200"/>
            <a:ext cx="152241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800">
                <a:solidFill>
                  <a:schemeClr val="tx1"/>
                </a:solidFill>
                <a:ea typeface="ヒラギノ角ゴ Pro W3" pitchFamily="1" charset="-128"/>
              </a:rPr>
              <a:t>Digital Vision Ltd./SuperStock</a:t>
            </a:r>
          </a:p>
        </p:txBody>
      </p:sp>
      <p:pic>
        <p:nvPicPr>
          <p:cNvPr id="52255" name="Picture 31">
            <a:extLst>
              <a:ext uri="{FF2B5EF4-FFF2-40B4-BE49-F238E27FC236}">
                <a16:creationId xmlns:a16="http://schemas.microsoft.com/office/drawing/2014/main" xmlns="" id="{9DA778A1-B4C7-488D-A430-1CBC45184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1719263"/>
            <a:ext cx="2413000" cy="372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zoom/>
    <p:sndAc>
      <p:endSnd/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>
            <a:extLst>
              <a:ext uri="{FF2B5EF4-FFF2-40B4-BE49-F238E27FC236}">
                <a16:creationId xmlns:a16="http://schemas.microsoft.com/office/drawing/2014/main" xmlns="" id="{0065AA2E-1E47-43E9-AD08-E73AC6E787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</a:t>
            </a:r>
          </a:p>
        </p:txBody>
      </p:sp>
      <p:sp>
        <p:nvSpPr>
          <p:cNvPr id="681987" name="txt_box">
            <a:extLst>
              <a:ext uri="{FF2B5EF4-FFF2-40B4-BE49-F238E27FC236}">
                <a16:creationId xmlns:a16="http://schemas.microsoft.com/office/drawing/2014/main" xmlns="" id="{68BC1D7D-B4AA-40CE-8305-32662A7D5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3175" cy="33051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Organisms that reproduce sexually form body cells and sex cells.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In body cells of most organisms, similar chromosomes occur in pairs.</a:t>
            </a:r>
          </a:p>
          <a:p>
            <a:pPr>
              <a:buClr>
                <a:srgbClr val="E40004"/>
              </a:buClr>
            </a:pP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5" name="diploid.wav"/>
                </a:hlinkClick>
              </a:rPr>
              <a:t>Diploid</a:t>
            </a:r>
            <a:r>
              <a:rPr lang="en-US" altLang="en-US" b="1"/>
              <a:t> </a:t>
            </a:r>
            <a:r>
              <a:rPr lang="en-US" altLang="en-US"/>
              <a:t>cells are cells that have pairs of chromosomes.</a:t>
            </a:r>
          </a:p>
        </p:txBody>
      </p:sp>
      <p:sp>
        <p:nvSpPr>
          <p:cNvPr id="681988" name="title">
            <a:extLst>
              <a:ext uri="{FF2B5EF4-FFF2-40B4-BE49-F238E27FC236}">
                <a16:creationId xmlns:a16="http://schemas.microsoft.com/office/drawing/2014/main" xmlns="" id="{734D1F01-C82F-4C37-8D2B-E78494501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Diploid Cells</a:t>
            </a:r>
            <a:endParaRPr lang="en-US" altLang="en-US" sz="1600" b="1"/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8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8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7" grpId="0" uiExpand="1" build="p"/>
      <p:bldP spid="6819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>
            <a:extLst>
              <a:ext uri="{FF2B5EF4-FFF2-40B4-BE49-F238E27FC236}">
                <a16:creationId xmlns:a16="http://schemas.microsoft.com/office/drawing/2014/main" xmlns="" id="{8B3FC285-99CB-4B48-B6F4-B958315850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</a:t>
            </a:r>
          </a:p>
        </p:txBody>
      </p:sp>
      <p:sp>
        <p:nvSpPr>
          <p:cNvPr id="683011" name="txt_box">
            <a:extLst>
              <a:ext uri="{FF2B5EF4-FFF2-40B4-BE49-F238E27FC236}">
                <a16:creationId xmlns:a16="http://schemas.microsoft.com/office/drawing/2014/main" xmlns="" id="{4DB20569-9FDC-46BD-9C66-360F4B72BC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46196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Pairs of chromosomes that have genes for the same traits arranged in the same order are called </a:t>
            </a: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5" name="homologous_chromosomes.wav"/>
                </a:hlinkClick>
              </a:rPr>
              <a:t>homologous chromosomes</a:t>
            </a:r>
            <a:r>
              <a:rPr lang="en-US" altLang="en-US"/>
              <a:t>.</a:t>
            </a:r>
          </a:p>
          <a:p>
            <a:pPr>
              <a:buClr>
                <a:srgbClr val="E40004"/>
              </a:buClr>
            </a:pPr>
            <a:r>
              <a:rPr lang="en-US" altLang="en-US">
                <a:solidFill>
                  <a:srgbClr val="231F20"/>
                </a:solidFill>
              </a:rPr>
              <a:t>Because one chromosome is inherited from each parent, the chromosomes are not identical.</a:t>
            </a:r>
          </a:p>
          <a:p>
            <a:pPr>
              <a:buClr>
                <a:srgbClr val="E40004"/>
              </a:buClr>
            </a:pPr>
            <a:r>
              <a:rPr lang="en-US" altLang="en-US">
                <a:solidFill>
                  <a:srgbClr val="231F20"/>
                </a:solidFill>
              </a:rPr>
              <a:t>Different organisms have different numbers of chromosomes.</a:t>
            </a:r>
          </a:p>
        </p:txBody>
      </p:sp>
      <p:sp>
        <p:nvSpPr>
          <p:cNvPr id="683012" name="title">
            <a:extLst>
              <a:ext uri="{FF2B5EF4-FFF2-40B4-BE49-F238E27FC236}">
                <a16:creationId xmlns:a16="http://schemas.microsoft.com/office/drawing/2014/main" xmlns="" id="{E3C92E9E-3663-4332-A653-BDEC87817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Diploid Cells </a:t>
            </a:r>
            <a:r>
              <a:rPr lang="en-US" altLang="en-US" sz="1600" b="1"/>
              <a:t>(cont.)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1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071" name="Picture 39" descr="C205_L1_P004a">
            <a:extLst>
              <a:ext uri="{FF2B5EF4-FFF2-40B4-BE49-F238E27FC236}">
                <a16:creationId xmlns:a16="http://schemas.microsoft.com/office/drawing/2014/main" xmlns="" id="{07B65EA9-7329-4641-BB59-9B1C2C89B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23" b="36546"/>
          <a:stretch>
            <a:fillRect/>
          </a:stretch>
        </p:blipFill>
        <p:spPr bwMode="auto">
          <a:xfrm>
            <a:off x="803275" y="1008063"/>
            <a:ext cx="755015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4034" name="Rectangle 2">
            <a:extLst>
              <a:ext uri="{FF2B5EF4-FFF2-40B4-BE49-F238E27FC236}">
                <a16:creationId xmlns:a16="http://schemas.microsoft.com/office/drawing/2014/main" xmlns="" id="{900B520A-4CF0-4A32-88A9-20DCCF0B99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</a:t>
            </a:r>
          </a:p>
        </p:txBody>
      </p:sp>
      <p:pic>
        <p:nvPicPr>
          <p:cNvPr id="684040" name="Picture 8" descr="11MS-get_animated3">
            <a:hlinkClick r:id="rId6"/>
            <a:extLst>
              <a:ext uri="{FF2B5EF4-FFF2-40B4-BE49-F238E27FC236}">
                <a16:creationId xmlns:a16="http://schemas.microsoft.com/office/drawing/2014/main" xmlns="" id="{60280C45-C3C4-4981-BFCB-CD4EB3963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5791200"/>
            <a:ext cx="2057400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8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>
            <a:extLst>
              <a:ext uri="{FF2B5EF4-FFF2-40B4-BE49-F238E27FC236}">
                <a16:creationId xmlns:a16="http://schemas.microsoft.com/office/drawing/2014/main" xmlns="" id="{BA338A51-9BCB-4BFB-8D7C-C940CE96EA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</a:t>
            </a:r>
          </a:p>
        </p:txBody>
      </p:sp>
      <p:sp>
        <p:nvSpPr>
          <p:cNvPr id="685059" name="txt_box">
            <a:extLst>
              <a:ext uri="{FF2B5EF4-FFF2-40B4-BE49-F238E27FC236}">
                <a16:creationId xmlns:a16="http://schemas.microsoft.com/office/drawing/2014/main" xmlns="" id="{1CCC2654-462B-4329-882C-CB5EC2D86F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1406525"/>
          </a:xfrm>
          <a:noFill/>
          <a:ln/>
        </p:spPr>
        <p:txBody>
          <a:bodyPr>
            <a:spAutoFit/>
          </a:bodyPr>
          <a:lstStyle/>
          <a:p>
            <a:pPr marL="0" indent="0">
              <a:buFontTx/>
              <a:buNone/>
            </a:pP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5" name="haploid.wav"/>
                </a:hlinkClick>
              </a:rPr>
              <a:t>Haploid</a:t>
            </a:r>
            <a:r>
              <a:rPr lang="en-US" altLang="en-US" b="1"/>
              <a:t> </a:t>
            </a:r>
            <a:r>
              <a:rPr lang="en-US" altLang="en-US"/>
              <a:t>cells are cells that have only one chromosome from each pair of chromosomes.</a:t>
            </a:r>
          </a:p>
        </p:txBody>
      </p:sp>
      <p:sp>
        <p:nvSpPr>
          <p:cNvPr id="685060" name="title">
            <a:extLst>
              <a:ext uri="{FF2B5EF4-FFF2-40B4-BE49-F238E27FC236}">
                <a16:creationId xmlns:a16="http://schemas.microsoft.com/office/drawing/2014/main" xmlns="" id="{8EEDA0B8-21D5-4C15-9AC7-3A7F30BD7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Haploid Cells</a:t>
            </a:r>
            <a:endParaRPr lang="en-US" altLang="en-US" sz="1600" b="1"/>
          </a:p>
        </p:txBody>
      </p:sp>
      <p:sp>
        <p:nvSpPr>
          <p:cNvPr id="685061" name="Text Box 5">
            <a:extLst>
              <a:ext uri="{FF2B5EF4-FFF2-40B4-BE49-F238E27FC236}">
                <a16:creationId xmlns:a16="http://schemas.microsoft.com/office/drawing/2014/main" xmlns="" id="{326FCD44-5BA9-4297-BBAF-1C311E6C2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4127500"/>
            <a:ext cx="6324600" cy="16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 b="1">
                <a:solidFill>
                  <a:srgbClr val="11873B"/>
                </a:solidFill>
              </a:rPr>
              <a:t>haploid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>
                <a:solidFill>
                  <a:schemeClr val="tx1"/>
                </a:solidFill>
              </a:rPr>
              <a:t>from Greek </a:t>
            </a:r>
            <a:r>
              <a:rPr lang="en-US" altLang="en-US" i="1">
                <a:solidFill>
                  <a:schemeClr val="tx1"/>
                </a:solidFill>
              </a:rPr>
              <a:t>haploeides,</a:t>
            </a:r>
            <a:r>
              <a:rPr lang="en-US" altLang="en-US">
                <a:solidFill>
                  <a:schemeClr val="tx1"/>
                </a:solidFill>
              </a:rPr>
              <a:t> means “single”</a:t>
            </a:r>
          </a:p>
        </p:txBody>
      </p:sp>
      <p:grpSp>
        <p:nvGrpSpPr>
          <p:cNvPr id="685066" name="Group 10">
            <a:extLst>
              <a:ext uri="{FF2B5EF4-FFF2-40B4-BE49-F238E27FC236}">
                <a16:creationId xmlns:a16="http://schemas.microsoft.com/office/drawing/2014/main" xmlns="" id="{A6C69B83-4D95-4959-993B-D5F6EB05DAB2}"/>
              </a:ext>
            </a:extLst>
          </p:cNvPr>
          <p:cNvGrpSpPr>
            <a:grpSpLocks/>
          </p:cNvGrpSpPr>
          <p:nvPr/>
        </p:nvGrpSpPr>
        <p:grpSpPr bwMode="auto">
          <a:xfrm>
            <a:off x="785813" y="3417888"/>
            <a:ext cx="7186612" cy="2522537"/>
            <a:chOff x="495" y="2153"/>
            <a:chExt cx="4527" cy="1589"/>
          </a:xfrm>
        </p:grpSpPr>
        <p:sp>
          <p:nvSpPr>
            <p:cNvPr id="685063" name="Rectangle 7">
              <a:extLst>
                <a:ext uri="{FF2B5EF4-FFF2-40B4-BE49-F238E27FC236}">
                  <a16:creationId xmlns:a16="http://schemas.microsoft.com/office/drawing/2014/main" xmlns="" id="{D35F4915-97FF-42C5-B1A1-5C1C3F97E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" y="2346"/>
              <a:ext cx="4527" cy="1396"/>
            </a:xfrm>
            <a:prstGeom prst="rect">
              <a:avLst/>
            </a:prstGeom>
            <a:noFill/>
            <a:ln w="57150" algn="ctr">
              <a:solidFill>
                <a:srgbClr val="11873B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064" name="Rectangle 8">
              <a:extLst>
                <a:ext uri="{FF2B5EF4-FFF2-40B4-BE49-F238E27FC236}">
                  <a16:creationId xmlns:a16="http://schemas.microsoft.com/office/drawing/2014/main" xmlns="" id="{2B85446F-00ED-40F6-A351-8FD514341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" y="2232"/>
              <a:ext cx="1733" cy="2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85065" name="Picture 9" descr="WordOrigin_head">
              <a:extLst>
                <a:ext uri="{FF2B5EF4-FFF2-40B4-BE49-F238E27FC236}">
                  <a16:creationId xmlns:a16="http://schemas.microsoft.com/office/drawing/2014/main" xmlns="" id="{B8A34A3D-B7A0-45A2-9091-F8B1E01412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148"/>
            <a:stretch>
              <a:fillRect/>
            </a:stretch>
          </p:blipFill>
          <p:spPr bwMode="auto">
            <a:xfrm>
              <a:off x="603" y="2153"/>
              <a:ext cx="1854" cy="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8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8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59" grpId="0" uiExpand="1" build="p"/>
      <p:bldP spid="685060" grpId="0"/>
      <p:bldP spid="6850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>
            <a:extLst>
              <a:ext uri="{FF2B5EF4-FFF2-40B4-BE49-F238E27FC236}">
                <a16:creationId xmlns:a16="http://schemas.microsoft.com/office/drawing/2014/main" xmlns="" id="{ECFD9198-55EE-463E-B770-B6FDA514B6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</a:t>
            </a:r>
          </a:p>
        </p:txBody>
      </p:sp>
      <p:sp>
        <p:nvSpPr>
          <p:cNvPr id="711684" name="title">
            <a:extLst>
              <a:ext uri="{FF2B5EF4-FFF2-40B4-BE49-F238E27FC236}">
                <a16:creationId xmlns:a16="http://schemas.microsoft.com/office/drawing/2014/main" xmlns="" id="{BC036191-1D6B-454A-98CD-9DA8C24A4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Haploid Cells </a:t>
            </a:r>
            <a:r>
              <a:rPr lang="en-US" altLang="en-US" sz="1600" b="1"/>
              <a:t>(cont.)</a:t>
            </a:r>
          </a:p>
        </p:txBody>
      </p:sp>
      <p:sp>
        <p:nvSpPr>
          <p:cNvPr id="711692" name="txt_box">
            <a:extLst>
              <a:ext uri="{FF2B5EF4-FFF2-40B4-BE49-F238E27FC236}">
                <a16:creationId xmlns:a16="http://schemas.microsoft.com/office/drawing/2014/main" xmlns="" id="{7213B181-4BB3-4BDD-9802-341282069F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44735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In </a:t>
            </a: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5" name="meiosis.wav"/>
                </a:hlinkClick>
              </a:rPr>
              <a:t>meiosis</a:t>
            </a:r>
            <a:r>
              <a:rPr lang="en-US" altLang="en-US"/>
              <a:t>, one diploid cell divides and makes four haploid sex cells.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Meiosis occurs only during the formation of sex cells.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Meiosis involves two divisions of the nucleus, meiosis I and meiosis II.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A reproductive cell goes through interphase before beginning meiosis I.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1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1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1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1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9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0195" name="Group 19">
            <a:extLst>
              <a:ext uri="{FF2B5EF4-FFF2-40B4-BE49-F238E27FC236}">
                <a16:creationId xmlns:a16="http://schemas.microsoft.com/office/drawing/2014/main" xmlns="" id="{D43F391F-DA82-4787-B2A2-ACF8973457A2}"/>
              </a:ext>
            </a:extLst>
          </p:cNvPr>
          <p:cNvGrpSpPr>
            <a:grpSpLocks/>
          </p:cNvGrpSpPr>
          <p:nvPr/>
        </p:nvGrpSpPr>
        <p:grpSpPr bwMode="auto">
          <a:xfrm>
            <a:off x="984250" y="1335088"/>
            <a:ext cx="7131050" cy="4911725"/>
            <a:chOff x="404" y="625"/>
            <a:chExt cx="4492" cy="3094"/>
          </a:xfrm>
        </p:grpSpPr>
        <p:pic>
          <p:nvPicPr>
            <p:cNvPr id="690184" name="Picture 8" descr="C205_L1_P006">
              <a:extLst>
                <a:ext uri="{FF2B5EF4-FFF2-40B4-BE49-F238E27FC236}">
                  <a16:creationId xmlns:a16="http://schemas.microsoft.com/office/drawing/2014/main" xmlns="" id="{88013680-AB6B-41C4-9E6A-7D9A052332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63"/>
            <a:stretch>
              <a:fillRect/>
            </a:stretch>
          </p:blipFill>
          <p:spPr bwMode="auto">
            <a:xfrm>
              <a:off x="438" y="864"/>
              <a:ext cx="4458" cy="2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0194" name="Rectangle 18">
              <a:extLst>
                <a:ext uri="{FF2B5EF4-FFF2-40B4-BE49-F238E27FC236}">
                  <a16:creationId xmlns:a16="http://schemas.microsoft.com/office/drawing/2014/main" xmlns="" id="{EC03F248-D3D7-4254-9FB3-6201137B20D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4" y="625"/>
              <a:ext cx="1220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0178" name="Rectangle 2">
            <a:extLst>
              <a:ext uri="{FF2B5EF4-FFF2-40B4-BE49-F238E27FC236}">
                <a16:creationId xmlns:a16="http://schemas.microsoft.com/office/drawing/2014/main" xmlns="" id="{CCC95957-84F1-44E4-B250-8E609930A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</a:t>
            </a:r>
          </a:p>
        </p:txBody>
      </p:sp>
      <p:pic>
        <p:nvPicPr>
          <p:cNvPr id="690183" name="Picture 7" descr="C205_L1_P006a">
            <a:extLst>
              <a:ext uri="{FF2B5EF4-FFF2-40B4-BE49-F238E27FC236}">
                <a16:creationId xmlns:a16="http://schemas.microsoft.com/office/drawing/2014/main" xmlns="" id="{0DFC9D93-203D-4835-90A8-62956F58B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370013"/>
            <a:ext cx="707707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0185" name="Picture 9" descr="C205_L1_P006b">
            <a:extLst>
              <a:ext uri="{FF2B5EF4-FFF2-40B4-BE49-F238E27FC236}">
                <a16:creationId xmlns:a16="http://schemas.microsoft.com/office/drawing/2014/main" xmlns="" id="{1CE17407-56F7-4BAD-9B32-A13F39570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370013"/>
            <a:ext cx="707707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0186" name="Picture 10" descr="C205_L1_P006c">
            <a:extLst>
              <a:ext uri="{FF2B5EF4-FFF2-40B4-BE49-F238E27FC236}">
                <a16:creationId xmlns:a16="http://schemas.microsoft.com/office/drawing/2014/main" xmlns="" id="{AE1FEC66-F9A0-4480-96F1-E0CFCE739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370013"/>
            <a:ext cx="707707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0187" name="Picture 11" descr="C205_L1_P006d">
            <a:extLst>
              <a:ext uri="{FF2B5EF4-FFF2-40B4-BE49-F238E27FC236}">
                <a16:creationId xmlns:a16="http://schemas.microsoft.com/office/drawing/2014/main" xmlns="" id="{D9394BE4-1432-4EDF-B8AD-D28E4BC13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370013"/>
            <a:ext cx="707707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0196" name="txt_box">
            <a:extLst>
              <a:ext uri="{FF2B5EF4-FFF2-40B4-BE49-F238E27FC236}">
                <a16:creationId xmlns:a16="http://schemas.microsoft.com/office/drawing/2014/main" xmlns="" id="{2F97B1F5-90AB-4E9C-9F90-1B7BFDDCB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00150"/>
            <a:ext cx="7620000" cy="51752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 sz="3100"/>
              <a:t>There are four phases of meiosis I.</a:t>
            </a:r>
          </a:p>
        </p:txBody>
      </p:sp>
      <p:sp>
        <p:nvSpPr>
          <p:cNvPr id="690197" name="title">
            <a:extLst>
              <a:ext uri="{FF2B5EF4-FFF2-40B4-BE49-F238E27FC236}">
                <a16:creationId xmlns:a16="http://schemas.microsoft.com/office/drawing/2014/main" xmlns="" id="{69B3BBFA-E92A-4B70-82A0-66AD1895E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The Phases of Meiosis </a:t>
            </a:r>
            <a:r>
              <a:rPr lang="en-US" altLang="en-US" sz="1600" b="1"/>
              <a:t>(cont.)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0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9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9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9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9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9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19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0563" name="Group 19">
            <a:extLst>
              <a:ext uri="{FF2B5EF4-FFF2-40B4-BE49-F238E27FC236}">
                <a16:creationId xmlns:a16="http://schemas.microsoft.com/office/drawing/2014/main" xmlns="" id="{EFF70775-B591-493A-B5DB-B3B24783E8A9}"/>
              </a:ext>
            </a:extLst>
          </p:cNvPr>
          <p:cNvGrpSpPr>
            <a:grpSpLocks/>
          </p:cNvGrpSpPr>
          <p:nvPr/>
        </p:nvGrpSpPr>
        <p:grpSpPr bwMode="auto">
          <a:xfrm>
            <a:off x="1000125" y="1397000"/>
            <a:ext cx="7115175" cy="4875213"/>
            <a:chOff x="414" y="648"/>
            <a:chExt cx="4482" cy="3071"/>
          </a:xfrm>
        </p:grpSpPr>
        <p:pic>
          <p:nvPicPr>
            <p:cNvPr id="620551" name="Picture 7" descr="C205_L1_P006">
              <a:extLst>
                <a:ext uri="{FF2B5EF4-FFF2-40B4-BE49-F238E27FC236}">
                  <a16:creationId xmlns:a16="http://schemas.microsoft.com/office/drawing/2014/main" xmlns="" id="{0E9DA051-12F9-45AF-919F-EA8D748CE5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63"/>
            <a:stretch>
              <a:fillRect/>
            </a:stretch>
          </p:blipFill>
          <p:spPr bwMode="auto">
            <a:xfrm>
              <a:off x="438" y="864"/>
              <a:ext cx="4458" cy="2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0562" name="Rectangle 18">
              <a:extLst>
                <a:ext uri="{FF2B5EF4-FFF2-40B4-BE49-F238E27FC236}">
                  <a16:creationId xmlns:a16="http://schemas.microsoft.com/office/drawing/2014/main" xmlns="" id="{B55F9DC8-21DA-42FF-AA47-B2AC0ED8DE4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4" y="648"/>
              <a:ext cx="1220" cy="2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0546" name="Rectangle 2">
            <a:extLst>
              <a:ext uri="{FF2B5EF4-FFF2-40B4-BE49-F238E27FC236}">
                <a16:creationId xmlns:a16="http://schemas.microsoft.com/office/drawing/2014/main" xmlns="" id="{9E8D4AE6-034E-49E3-AFC5-BBD9379A01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</a:t>
            </a:r>
          </a:p>
        </p:txBody>
      </p:sp>
      <p:pic>
        <p:nvPicPr>
          <p:cNvPr id="620552" name="Picture 8" descr="C205_L1_P006e">
            <a:extLst>
              <a:ext uri="{FF2B5EF4-FFF2-40B4-BE49-F238E27FC236}">
                <a16:creationId xmlns:a16="http://schemas.microsoft.com/office/drawing/2014/main" xmlns="" id="{5AC29DE5-B81B-4E60-81CF-B75953C53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395413"/>
            <a:ext cx="707707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0553" name="Picture 9" descr="C205_L1_P006f">
            <a:extLst>
              <a:ext uri="{FF2B5EF4-FFF2-40B4-BE49-F238E27FC236}">
                <a16:creationId xmlns:a16="http://schemas.microsoft.com/office/drawing/2014/main" xmlns="" id="{70A9138E-6FBB-44DA-AA72-89FAF18EB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395413"/>
            <a:ext cx="707707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0554" name="Picture 10" descr="C205_L1_P006g">
            <a:extLst>
              <a:ext uri="{FF2B5EF4-FFF2-40B4-BE49-F238E27FC236}">
                <a16:creationId xmlns:a16="http://schemas.microsoft.com/office/drawing/2014/main" xmlns="" id="{73C15787-24F8-4FBB-B730-1796F83CA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395413"/>
            <a:ext cx="707707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0555" name="Picture 11" descr="C205_L1_P006h">
            <a:extLst>
              <a:ext uri="{FF2B5EF4-FFF2-40B4-BE49-F238E27FC236}">
                <a16:creationId xmlns:a16="http://schemas.microsoft.com/office/drawing/2014/main" xmlns="" id="{D7AD5B42-55E6-4EF9-9E9A-B10979110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395413"/>
            <a:ext cx="707707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0566" name="txt_box">
            <a:extLst>
              <a:ext uri="{FF2B5EF4-FFF2-40B4-BE49-F238E27FC236}">
                <a16:creationId xmlns:a16="http://schemas.microsoft.com/office/drawing/2014/main" xmlns="" id="{D04220BA-E8E2-49FF-AAC0-CF39C04560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00150"/>
            <a:ext cx="7620000" cy="51752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 sz="3100"/>
              <a:t>There are four phases of meiosis II.</a:t>
            </a:r>
          </a:p>
        </p:txBody>
      </p:sp>
      <p:sp>
        <p:nvSpPr>
          <p:cNvPr id="620567" name="title">
            <a:extLst>
              <a:ext uri="{FF2B5EF4-FFF2-40B4-BE49-F238E27FC236}">
                <a16:creationId xmlns:a16="http://schemas.microsoft.com/office/drawing/2014/main" xmlns="" id="{07A5C168-3EF0-478D-80D4-8A1355CA8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The Phases of Meiosis </a:t>
            </a:r>
            <a:r>
              <a:rPr lang="en-US" altLang="en-US" sz="1600" b="1"/>
              <a:t>(cont.)</a:t>
            </a:r>
          </a:p>
        </p:txBody>
      </p:sp>
      <p:pic>
        <p:nvPicPr>
          <p:cNvPr id="620561" name="Picture 17" descr="11MS-get_animated3">
            <a:hlinkClick r:id="rId10"/>
            <a:extLst>
              <a:ext uri="{FF2B5EF4-FFF2-40B4-BE49-F238E27FC236}">
                <a16:creationId xmlns:a16="http://schemas.microsoft.com/office/drawing/2014/main" xmlns="" id="{19253D3C-9EF2-4388-801D-47F3362DF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5781675"/>
            <a:ext cx="2057400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0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20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2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20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20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20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20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6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3" name="Rectangle 5">
            <a:extLst>
              <a:ext uri="{FF2B5EF4-FFF2-40B4-BE49-F238E27FC236}">
                <a16:creationId xmlns:a16="http://schemas.microsoft.com/office/drawing/2014/main" xmlns="" id="{DA86E8AE-2DF6-4CA1-B657-A784E67A6F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</a:t>
            </a:r>
          </a:p>
        </p:txBody>
      </p:sp>
      <p:grpSp>
        <p:nvGrpSpPr>
          <p:cNvPr id="713740" name="Group 12">
            <a:extLst>
              <a:ext uri="{FF2B5EF4-FFF2-40B4-BE49-F238E27FC236}">
                <a16:creationId xmlns:a16="http://schemas.microsoft.com/office/drawing/2014/main" xmlns="" id="{B25BBB7F-EC4C-4A67-8872-6424ED62DB9F}"/>
              </a:ext>
            </a:extLst>
          </p:cNvPr>
          <p:cNvGrpSpPr>
            <a:grpSpLocks/>
          </p:cNvGrpSpPr>
          <p:nvPr/>
        </p:nvGrpSpPr>
        <p:grpSpPr bwMode="auto">
          <a:xfrm>
            <a:off x="642938" y="1809750"/>
            <a:ext cx="7577137" cy="2225675"/>
            <a:chOff x="411" y="2332"/>
            <a:chExt cx="4773" cy="1402"/>
          </a:xfrm>
        </p:grpSpPr>
        <p:sp>
          <p:nvSpPr>
            <p:cNvPr id="713741" name="Rectangle 13">
              <a:extLst>
                <a:ext uri="{FF2B5EF4-FFF2-40B4-BE49-F238E27FC236}">
                  <a16:creationId xmlns:a16="http://schemas.microsoft.com/office/drawing/2014/main" xmlns="" id="{1707ED10-EBF5-4496-9313-64017DFE3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2628"/>
              <a:ext cx="4527" cy="1106"/>
            </a:xfrm>
            <a:prstGeom prst="rect">
              <a:avLst/>
            </a:prstGeom>
            <a:noFill/>
            <a:ln w="57150" algn="ctr">
              <a:solidFill>
                <a:srgbClr val="B1001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3742" name="Rectangle 14">
              <a:extLst>
                <a:ext uri="{FF2B5EF4-FFF2-40B4-BE49-F238E27FC236}">
                  <a16:creationId xmlns:a16="http://schemas.microsoft.com/office/drawing/2014/main" xmlns="" id="{67626F93-B1BC-4B32-971A-9EE82711E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" y="2550"/>
              <a:ext cx="3582" cy="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3743" name="Picture 15" descr="MA_Key-Concept_head">
              <a:extLst>
                <a:ext uri="{FF2B5EF4-FFF2-40B4-BE49-F238E27FC236}">
                  <a16:creationId xmlns:a16="http://schemas.microsoft.com/office/drawing/2014/main" xmlns="" id="{F99C5076-5899-4074-BA20-B6AE32E295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" y="2332"/>
              <a:ext cx="3642" cy="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13744" name="Text Box 16">
            <a:extLst>
              <a:ext uri="{FF2B5EF4-FFF2-40B4-BE49-F238E27FC236}">
                <a16:creationId xmlns:a16="http://schemas.microsoft.com/office/drawing/2014/main" xmlns="" id="{02B89D56-BA20-41F1-A8AF-59D70F93E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63" y="2730500"/>
            <a:ext cx="5567362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>
                <a:solidFill>
                  <a:srgbClr val="0069B6"/>
                </a:solidFill>
              </a:rPr>
              <a:t>List the phases of meiosis in order.</a:t>
            </a:r>
          </a:p>
        </p:txBody>
      </p:sp>
      <p:sp>
        <p:nvSpPr>
          <p:cNvPr id="713745" name="title">
            <a:extLst>
              <a:ext uri="{FF2B5EF4-FFF2-40B4-BE49-F238E27FC236}">
                <a16:creationId xmlns:a16="http://schemas.microsoft.com/office/drawing/2014/main" xmlns="" id="{FDCDAFA5-52CF-47CA-9934-3BD5B3DCA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The Phases of Meiosis </a:t>
            </a:r>
            <a:r>
              <a:rPr lang="en-US" altLang="en-US" sz="1600" b="1"/>
              <a:t>(cont.)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7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>
            <a:extLst>
              <a:ext uri="{FF2B5EF4-FFF2-40B4-BE49-F238E27FC236}">
                <a16:creationId xmlns:a16="http://schemas.microsoft.com/office/drawing/2014/main" xmlns="" id="{7B8E9CB8-9ACB-4A24-ADCB-2B62385782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</a:t>
            </a:r>
          </a:p>
        </p:txBody>
      </p:sp>
      <p:sp>
        <p:nvSpPr>
          <p:cNvPr id="621571" name="txt_box">
            <a:extLst>
              <a:ext uri="{FF2B5EF4-FFF2-40B4-BE49-F238E27FC236}">
                <a16:creationId xmlns:a16="http://schemas.microsoft.com/office/drawing/2014/main" xmlns="" id="{E71C8D0B-3981-416D-B55E-9F4B09E457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3175" cy="37433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Meiosis forms sex cells with the correct haploid number of chromosomes.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Meiosis also creates genetic variation by producing haploid cells.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When haploid sex cells join together during fertilization, they make a diploid zygote, or fertilized egg.</a:t>
            </a:r>
          </a:p>
        </p:txBody>
      </p:sp>
      <p:sp>
        <p:nvSpPr>
          <p:cNvPr id="621572" name="title">
            <a:extLst>
              <a:ext uri="{FF2B5EF4-FFF2-40B4-BE49-F238E27FC236}">
                <a16:creationId xmlns:a16="http://schemas.microsoft.com/office/drawing/2014/main" xmlns="" id="{694F4934-E1BA-4D4B-B959-DC04D4C1E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Why is meiosis important?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1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21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1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21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571" grpId="0" uiExpand="1" build="p"/>
      <p:bldP spid="6215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>
            <a:extLst>
              <a:ext uri="{FF2B5EF4-FFF2-40B4-BE49-F238E27FC236}">
                <a16:creationId xmlns:a16="http://schemas.microsoft.com/office/drawing/2014/main" xmlns="" id="{657B28AA-1119-4940-8D18-85BE8445DC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</a:t>
            </a:r>
          </a:p>
        </p:txBody>
      </p:sp>
      <p:pic>
        <p:nvPicPr>
          <p:cNvPr id="622606" name="Picture 14" descr="C205_L1_P008a">
            <a:extLst>
              <a:ext uri="{FF2B5EF4-FFF2-40B4-BE49-F238E27FC236}">
                <a16:creationId xmlns:a16="http://schemas.microsoft.com/office/drawing/2014/main" xmlns="" id="{EF134024-1BE0-4319-B184-EC2F6B33B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3"/>
          <a:stretch>
            <a:fillRect/>
          </a:stretch>
        </p:blipFill>
        <p:spPr bwMode="auto">
          <a:xfrm>
            <a:off x="1047750" y="2536825"/>
            <a:ext cx="7019925" cy="369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2604" name="Picture 12" descr="C205_L1_P008c">
            <a:extLst>
              <a:ext uri="{FF2B5EF4-FFF2-40B4-BE49-F238E27FC236}">
                <a16:creationId xmlns:a16="http://schemas.microsoft.com/office/drawing/2014/main" xmlns="" id="{CAA07B8E-C34E-4AD7-A190-044BA9006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54"/>
          <a:stretch>
            <a:fillRect/>
          </a:stretch>
        </p:blipFill>
        <p:spPr bwMode="auto">
          <a:xfrm>
            <a:off x="1047750" y="2536825"/>
            <a:ext cx="7019925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2603" name="Picture 11" descr="C205_L1_P008B">
            <a:extLst>
              <a:ext uri="{FF2B5EF4-FFF2-40B4-BE49-F238E27FC236}">
                <a16:creationId xmlns:a16="http://schemas.microsoft.com/office/drawing/2014/main" xmlns="" id="{F837BB75-293D-4522-BDB1-FC8735FD2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59"/>
          <a:stretch>
            <a:fillRect/>
          </a:stretch>
        </p:blipFill>
        <p:spPr bwMode="auto">
          <a:xfrm>
            <a:off x="1047750" y="2536825"/>
            <a:ext cx="7019925" cy="375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2607" name="Picture 15" descr="C205_L1_P008d">
            <a:extLst>
              <a:ext uri="{FF2B5EF4-FFF2-40B4-BE49-F238E27FC236}">
                <a16:creationId xmlns:a16="http://schemas.microsoft.com/office/drawing/2014/main" xmlns="" id="{B673F066-7B42-4FCC-A729-F47A95C4E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59"/>
          <a:stretch>
            <a:fillRect/>
          </a:stretch>
        </p:blipFill>
        <p:spPr bwMode="auto">
          <a:xfrm>
            <a:off x="1047750" y="2536825"/>
            <a:ext cx="7019925" cy="375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2610" name="txt_box">
            <a:extLst>
              <a:ext uri="{FF2B5EF4-FFF2-40B4-BE49-F238E27FC236}">
                <a16:creationId xmlns:a16="http://schemas.microsoft.com/office/drawing/2014/main" xmlns="" id="{88CA9D4E-6EEC-4967-8028-98C981B693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00150"/>
            <a:ext cx="8001000" cy="1325563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 sz="3000"/>
              <a:t>The fertilized egg, formed when sex cells join together, divides by mitosis to create a diploid organism.</a:t>
            </a:r>
          </a:p>
        </p:txBody>
      </p:sp>
      <p:sp>
        <p:nvSpPr>
          <p:cNvPr id="622611" name="title">
            <a:extLst>
              <a:ext uri="{FF2B5EF4-FFF2-40B4-BE49-F238E27FC236}">
                <a16:creationId xmlns:a16="http://schemas.microsoft.com/office/drawing/2014/main" xmlns="" id="{AA38F284-17B2-439D-8B1F-518EBF13B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Why is meiosis important? </a:t>
            </a:r>
            <a:r>
              <a:rPr lang="en-US" altLang="en-US" sz="16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(cont.)</a:t>
            </a:r>
          </a:p>
        </p:txBody>
      </p:sp>
      <p:pic>
        <p:nvPicPr>
          <p:cNvPr id="622601" name="Picture 9" descr="11MS-get_animated3">
            <a:hlinkClick r:id="rId9"/>
            <a:extLst>
              <a:ext uri="{FF2B5EF4-FFF2-40B4-BE49-F238E27FC236}">
                <a16:creationId xmlns:a16="http://schemas.microsoft.com/office/drawing/2014/main" xmlns="" id="{2D97DD37-26E8-4EE5-98C9-6B002DDCC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178050"/>
            <a:ext cx="2057400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2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2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22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2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2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6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xmlns="" id="{62B1B2C7-C7E2-4D64-92E2-755897C8B6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Chapter Introduction</a:t>
            </a:r>
          </a:p>
        </p:txBody>
      </p:sp>
      <p:pic>
        <p:nvPicPr>
          <p:cNvPr id="153608" name="dead_back" descr="11MS-Nav_BackDead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14B285C6-7C02-493F-851D-A46429618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11" name="BI_Textbox">
            <a:extLst>
              <a:ext uri="{FF2B5EF4-FFF2-40B4-BE49-F238E27FC236}">
                <a16:creationId xmlns:a16="http://schemas.microsoft.com/office/drawing/2014/main" xmlns="" id="{9F09C8BD-E53B-4E1F-B3C7-5C68DCCCF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559050"/>
            <a:ext cx="48037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4000"/>
              <a:t>Why do living things reproduce?</a:t>
            </a:r>
          </a:p>
        </p:txBody>
      </p:sp>
      <p:pic>
        <p:nvPicPr>
          <p:cNvPr id="153614" name="Picture 14" descr="big_idea_fl">
            <a:extLst>
              <a:ext uri="{FF2B5EF4-FFF2-40B4-BE49-F238E27FC236}">
                <a16:creationId xmlns:a16="http://schemas.microsoft.com/office/drawing/2014/main" xmlns="" id="{45CB42DF-06C0-4FF7-8D3A-C7EF2EA42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778000"/>
            <a:ext cx="2741613" cy="274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>
            <a:extLst>
              <a:ext uri="{FF2B5EF4-FFF2-40B4-BE49-F238E27FC236}">
                <a16:creationId xmlns:a16="http://schemas.microsoft.com/office/drawing/2014/main" xmlns="" id="{493D5842-B605-435C-BB5C-4B08760158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</a:t>
            </a:r>
          </a:p>
        </p:txBody>
      </p:sp>
      <p:sp>
        <p:nvSpPr>
          <p:cNvPr id="714760" name="title">
            <a:extLst>
              <a:ext uri="{FF2B5EF4-FFF2-40B4-BE49-F238E27FC236}">
                <a16:creationId xmlns:a16="http://schemas.microsoft.com/office/drawing/2014/main" xmlns="" id="{879FF21C-61B6-4F51-A6AC-99CABAD3A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Why is meiosis important? </a:t>
            </a:r>
            <a:r>
              <a:rPr lang="en-US" altLang="en-US" sz="16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(cont.)</a:t>
            </a:r>
          </a:p>
        </p:txBody>
      </p:sp>
      <p:grpSp>
        <p:nvGrpSpPr>
          <p:cNvPr id="714761" name="Group 9">
            <a:extLst>
              <a:ext uri="{FF2B5EF4-FFF2-40B4-BE49-F238E27FC236}">
                <a16:creationId xmlns:a16="http://schemas.microsoft.com/office/drawing/2014/main" xmlns="" id="{6E63A380-52F0-405F-BC42-1C36653A4A4C}"/>
              </a:ext>
            </a:extLst>
          </p:cNvPr>
          <p:cNvGrpSpPr>
            <a:grpSpLocks/>
          </p:cNvGrpSpPr>
          <p:nvPr/>
        </p:nvGrpSpPr>
        <p:grpSpPr bwMode="auto">
          <a:xfrm>
            <a:off x="642938" y="1809750"/>
            <a:ext cx="7577137" cy="2225675"/>
            <a:chOff x="411" y="2332"/>
            <a:chExt cx="4773" cy="1402"/>
          </a:xfrm>
        </p:grpSpPr>
        <p:sp>
          <p:nvSpPr>
            <p:cNvPr id="714762" name="Rectangle 10">
              <a:extLst>
                <a:ext uri="{FF2B5EF4-FFF2-40B4-BE49-F238E27FC236}">
                  <a16:creationId xmlns:a16="http://schemas.microsoft.com/office/drawing/2014/main" xmlns="" id="{C71D80C0-D31E-4C77-9083-20CE6FBE4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2628"/>
              <a:ext cx="4527" cy="1106"/>
            </a:xfrm>
            <a:prstGeom prst="rect">
              <a:avLst/>
            </a:prstGeom>
            <a:noFill/>
            <a:ln w="57150" algn="ctr">
              <a:solidFill>
                <a:srgbClr val="B1001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4763" name="Rectangle 11">
              <a:extLst>
                <a:ext uri="{FF2B5EF4-FFF2-40B4-BE49-F238E27FC236}">
                  <a16:creationId xmlns:a16="http://schemas.microsoft.com/office/drawing/2014/main" xmlns="" id="{BC4EB565-8B42-4A22-A9CA-028F4D068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" y="2550"/>
              <a:ext cx="3582" cy="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4764" name="Picture 12" descr="MA_Key-Concept_head">
              <a:extLst>
                <a:ext uri="{FF2B5EF4-FFF2-40B4-BE49-F238E27FC236}">
                  <a16:creationId xmlns:a16="http://schemas.microsoft.com/office/drawing/2014/main" xmlns="" id="{EC2D4FC6-831A-4624-8914-F770A966F4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" y="2332"/>
              <a:ext cx="3642" cy="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14765" name="Text Box 13">
            <a:extLst>
              <a:ext uri="{FF2B5EF4-FFF2-40B4-BE49-F238E27FC236}">
                <a16:creationId xmlns:a16="http://schemas.microsoft.com/office/drawing/2014/main" xmlns="" id="{2748F39A-A2DF-4FE2-9C6B-B4EB2D58B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63" y="2730500"/>
            <a:ext cx="5567362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>
                <a:solidFill>
                  <a:srgbClr val="0069B6"/>
                </a:solidFill>
              </a:rPr>
              <a:t>Why is meiosis important?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76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>
            <a:extLst>
              <a:ext uri="{FF2B5EF4-FFF2-40B4-BE49-F238E27FC236}">
                <a16:creationId xmlns:a16="http://schemas.microsoft.com/office/drawing/2014/main" xmlns="" id="{8DF4536B-B381-462C-BDC6-1BA8C65358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</a:t>
            </a:r>
          </a:p>
        </p:txBody>
      </p:sp>
      <p:sp>
        <p:nvSpPr>
          <p:cNvPr id="623619" name="txt_box">
            <a:extLst>
              <a:ext uri="{FF2B5EF4-FFF2-40B4-BE49-F238E27FC236}">
                <a16:creationId xmlns:a16="http://schemas.microsoft.com/office/drawing/2014/main" xmlns="" id="{63078908-9D1F-4132-ABFA-3EF3A2495B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43275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During mitosis and cell division, a body cell and its nucleus divide once and produce two identical cells.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The two daughter </a:t>
            </a:r>
            <a:br>
              <a:rPr lang="en-US" altLang="en-US"/>
            </a:br>
            <a:r>
              <a:rPr lang="en-US" altLang="en-US"/>
              <a:t>cells produced by </a:t>
            </a:r>
            <a:br>
              <a:rPr lang="en-US" altLang="en-US"/>
            </a:br>
            <a:r>
              <a:rPr lang="en-US" altLang="en-US"/>
              <a:t>mitosis and cell </a:t>
            </a:r>
            <a:br>
              <a:rPr lang="en-US" altLang="en-US"/>
            </a:br>
            <a:r>
              <a:rPr lang="en-US" altLang="en-US"/>
              <a:t>division have the </a:t>
            </a:r>
            <a:br>
              <a:rPr lang="en-US" altLang="en-US"/>
            </a:br>
            <a:r>
              <a:rPr lang="en-US" altLang="en-US"/>
              <a:t>same genetic </a:t>
            </a:r>
            <a:br>
              <a:rPr lang="en-US" altLang="en-US"/>
            </a:br>
            <a:r>
              <a:rPr lang="en-US" altLang="en-US"/>
              <a:t>information.</a:t>
            </a:r>
          </a:p>
        </p:txBody>
      </p:sp>
      <p:sp>
        <p:nvSpPr>
          <p:cNvPr id="623620" name="title">
            <a:extLst>
              <a:ext uri="{FF2B5EF4-FFF2-40B4-BE49-F238E27FC236}">
                <a16:creationId xmlns:a16="http://schemas.microsoft.com/office/drawing/2014/main" xmlns="" id="{789BB9E4-7345-4CDF-BA7A-EE3582DCE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b="1"/>
              <a:t>How do mitosis and meiosis differ?</a:t>
            </a:r>
            <a:endParaRPr lang="en-US" altLang="en-US" sz="1600" b="1"/>
          </a:p>
        </p:txBody>
      </p:sp>
      <p:pic>
        <p:nvPicPr>
          <p:cNvPr id="623621" name="Picture 5" descr="C205_L1_P006d">
            <a:extLst>
              <a:ext uri="{FF2B5EF4-FFF2-40B4-BE49-F238E27FC236}">
                <a16:creationId xmlns:a16="http://schemas.microsoft.com/office/drawing/2014/main" xmlns="" id="{0FEF4AA9-E7EA-47BA-961A-72E06D587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5" t="38257"/>
          <a:stretch>
            <a:fillRect/>
          </a:stretch>
        </p:blipFill>
        <p:spPr bwMode="auto">
          <a:xfrm>
            <a:off x="4394200" y="2905125"/>
            <a:ext cx="3830638" cy="325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23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3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2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619" grpId="0" uiExpand="1" build="p"/>
      <p:bldP spid="6236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>
            <a:extLst>
              <a:ext uri="{FF2B5EF4-FFF2-40B4-BE49-F238E27FC236}">
                <a16:creationId xmlns:a16="http://schemas.microsoft.com/office/drawing/2014/main" xmlns="" id="{B02B61F8-AA3B-4A87-8073-B2EFA8F035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</a:t>
            </a:r>
          </a:p>
        </p:txBody>
      </p:sp>
      <p:sp>
        <p:nvSpPr>
          <p:cNvPr id="706563" name="txt_box">
            <a:extLst>
              <a:ext uri="{FF2B5EF4-FFF2-40B4-BE49-F238E27FC236}">
                <a16:creationId xmlns:a16="http://schemas.microsoft.com/office/drawing/2014/main" xmlns="" id="{4FC5752A-C327-4CC8-B23E-91822768E7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34512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During meiosis, a reproductive cell and its nucleus divide twice and produce four cells—two pairs of identical haploid cells.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Meiosis forms sex </a:t>
            </a:r>
            <a:br>
              <a:rPr lang="en-US" altLang="en-US"/>
            </a:br>
            <a:r>
              <a:rPr lang="en-US" altLang="en-US"/>
              <a:t>cells used for sexual </a:t>
            </a:r>
            <a:br>
              <a:rPr lang="en-US" altLang="en-US"/>
            </a:br>
            <a:r>
              <a:rPr lang="en-US" altLang="en-US"/>
              <a:t>reproduction.</a:t>
            </a:r>
          </a:p>
        </p:txBody>
      </p:sp>
      <p:sp>
        <p:nvSpPr>
          <p:cNvPr id="706564" name="title">
            <a:extLst>
              <a:ext uri="{FF2B5EF4-FFF2-40B4-BE49-F238E27FC236}">
                <a16:creationId xmlns:a16="http://schemas.microsoft.com/office/drawing/2014/main" xmlns="" id="{D08BAC38-4F36-406B-AEC8-ECE3DD202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b="1"/>
              <a:t>How do mitosis and meiosis differ? </a:t>
            </a:r>
            <a:r>
              <a:rPr lang="en-US" altLang="en-US" sz="1600" b="1"/>
              <a:t>(cont.)</a:t>
            </a:r>
          </a:p>
        </p:txBody>
      </p:sp>
      <p:grpSp>
        <p:nvGrpSpPr>
          <p:cNvPr id="706569" name="Group 9">
            <a:extLst>
              <a:ext uri="{FF2B5EF4-FFF2-40B4-BE49-F238E27FC236}">
                <a16:creationId xmlns:a16="http://schemas.microsoft.com/office/drawing/2014/main" xmlns="" id="{0E8C505F-7869-4BAF-9AB1-F4E23D79C654}"/>
              </a:ext>
            </a:extLst>
          </p:cNvPr>
          <p:cNvGrpSpPr>
            <a:grpSpLocks/>
          </p:cNvGrpSpPr>
          <p:nvPr/>
        </p:nvGrpSpPr>
        <p:grpSpPr bwMode="auto">
          <a:xfrm>
            <a:off x="5070475" y="3281363"/>
            <a:ext cx="3146425" cy="2862262"/>
            <a:chOff x="3152" y="2067"/>
            <a:chExt cx="1982" cy="1803"/>
          </a:xfrm>
        </p:grpSpPr>
        <p:pic>
          <p:nvPicPr>
            <p:cNvPr id="706565" name="Picture 5" descr="C205_L1_P006h">
              <a:extLst>
                <a:ext uri="{FF2B5EF4-FFF2-40B4-BE49-F238E27FC236}">
                  <a16:creationId xmlns:a16="http://schemas.microsoft.com/office/drawing/2014/main" xmlns="" id="{62C5653C-0DE6-449A-9764-F283A174BD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85" t="59201" r="29837"/>
            <a:stretch>
              <a:fillRect/>
            </a:stretch>
          </p:blipFill>
          <p:spPr bwMode="auto">
            <a:xfrm>
              <a:off x="3306" y="2067"/>
              <a:ext cx="1705" cy="1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6566" name="Picture 6" descr="11PC_7-3-5min_1_A">
              <a:extLst>
                <a:ext uri="{FF2B5EF4-FFF2-40B4-BE49-F238E27FC236}">
                  <a16:creationId xmlns:a16="http://schemas.microsoft.com/office/drawing/2014/main" xmlns="" id="{27BAD569-7C45-4E7E-AF0D-330C076B48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50" t="17877" b="64246"/>
            <a:stretch>
              <a:fillRect/>
            </a:stretch>
          </p:blipFill>
          <p:spPr bwMode="auto">
            <a:xfrm>
              <a:off x="4962" y="3042"/>
              <a:ext cx="17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6567" name="Picture 7" descr="11PC_7-3-5min_1_A">
              <a:extLst>
                <a:ext uri="{FF2B5EF4-FFF2-40B4-BE49-F238E27FC236}">
                  <a16:creationId xmlns:a16="http://schemas.microsoft.com/office/drawing/2014/main" xmlns="" id="{C61D02EF-D7C4-41D0-9D80-F693B77281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50" t="17877" b="64246"/>
            <a:stretch>
              <a:fillRect/>
            </a:stretch>
          </p:blipFill>
          <p:spPr bwMode="auto">
            <a:xfrm rot="5400000">
              <a:off x="3199" y="3013"/>
              <a:ext cx="98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6568" name="Picture 8" descr="11PC_7-3-5min_1_A">
              <a:extLst>
                <a:ext uri="{FF2B5EF4-FFF2-40B4-BE49-F238E27FC236}">
                  <a16:creationId xmlns:a16="http://schemas.microsoft.com/office/drawing/2014/main" xmlns="" id="{C2B26379-3BF0-4510-83F5-9E814B92DA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50" t="17877" b="64246"/>
            <a:stretch>
              <a:fillRect/>
            </a:stretch>
          </p:blipFill>
          <p:spPr bwMode="auto">
            <a:xfrm rot="1314746">
              <a:off x="3224" y="2946"/>
              <a:ext cx="158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0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0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6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9" name="Picture 29" descr="C205_L1_P009a">
            <a:extLst>
              <a:ext uri="{FF2B5EF4-FFF2-40B4-BE49-F238E27FC236}">
                <a16:creationId xmlns:a16="http://schemas.microsoft.com/office/drawing/2014/main" xmlns="" id="{D3189878-88AE-4481-94B7-DDB947A89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76"/>
          <a:stretch>
            <a:fillRect/>
          </a:stretch>
        </p:blipFill>
        <p:spPr bwMode="auto">
          <a:xfrm>
            <a:off x="2584450" y="650875"/>
            <a:ext cx="3857625" cy="560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42" name="Rectangle 2">
            <a:extLst>
              <a:ext uri="{FF2B5EF4-FFF2-40B4-BE49-F238E27FC236}">
                <a16:creationId xmlns:a16="http://schemas.microsoft.com/office/drawing/2014/main" xmlns="" id="{32B8EB4D-5F82-45F5-AF7C-7BF7BE1BE6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</a:t>
            </a:r>
          </a:p>
        </p:txBody>
      </p:sp>
      <p:pic>
        <p:nvPicPr>
          <p:cNvPr id="624649" name="Picture 9" descr="11MS-get_animated3">
            <a:hlinkClick r:id="rId6"/>
            <a:extLst>
              <a:ext uri="{FF2B5EF4-FFF2-40B4-BE49-F238E27FC236}">
                <a16:creationId xmlns:a16="http://schemas.microsoft.com/office/drawing/2014/main" xmlns="" id="{E870E673-1F12-491F-8E7B-E317835C4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5791200"/>
            <a:ext cx="2057400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51" name="Rectangle 11">
            <a:extLst>
              <a:ext uri="{FF2B5EF4-FFF2-40B4-BE49-F238E27FC236}">
                <a16:creationId xmlns:a16="http://schemas.microsoft.com/office/drawing/2014/main" xmlns="" id="{41F1C677-7A32-4D5D-A7F0-649FABF421B9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2728913" y="2212975"/>
            <a:ext cx="950912" cy="5667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624652" name="Rectangle 12">
            <a:extLst>
              <a:ext uri="{FF2B5EF4-FFF2-40B4-BE49-F238E27FC236}">
                <a16:creationId xmlns:a16="http://schemas.microsoft.com/office/drawing/2014/main" xmlns="" id="{B1452E7B-5A94-4AD8-B89D-B169D4F7B9D9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2730500" y="2838450"/>
            <a:ext cx="1003300" cy="5857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624653" name="Rectangle 13">
            <a:extLst>
              <a:ext uri="{FF2B5EF4-FFF2-40B4-BE49-F238E27FC236}">
                <a16:creationId xmlns:a16="http://schemas.microsoft.com/office/drawing/2014/main" xmlns="" id="{4218B240-3F64-4B88-9DDD-D39A3DD48388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2744788" y="5495925"/>
            <a:ext cx="9556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624654" name="Rectangle 14">
            <a:extLst>
              <a:ext uri="{FF2B5EF4-FFF2-40B4-BE49-F238E27FC236}">
                <a16:creationId xmlns:a16="http://schemas.microsoft.com/office/drawing/2014/main" xmlns="" id="{6318DED9-D733-449F-A446-6AF016BA9A7D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2709863" y="4140200"/>
            <a:ext cx="9683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624655" name="Rectangle 15">
            <a:extLst>
              <a:ext uri="{FF2B5EF4-FFF2-40B4-BE49-F238E27FC236}">
                <a16:creationId xmlns:a16="http://schemas.microsoft.com/office/drawing/2014/main" xmlns="" id="{A2F2D853-8D25-4A74-AD89-C23CE4554A4C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2725738" y="3495675"/>
            <a:ext cx="941387" cy="5667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624656" name="Rectangle 16">
            <a:extLst>
              <a:ext uri="{FF2B5EF4-FFF2-40B4-BE49-F238E27FC236}">
                <a16:creationId xmlns:a16="http://schemas.microsoft.com/office/drawing/2014/main" xmlns="" id="{FAEE109C-0E70-4A58-BA47-DD9C22422268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2725738" y="4791075"/>
            <a:ext cx="9556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624657" name="Rectangle 17">
            <a:extLst>
              <a:ext uri="{FF2B5EF4-FFF2-40B4-BE49-F238E27FC236}">
                <a16:creationId xmlns:a16="http://schemas.microsoft.com/office/drawing/2014/main" xmlns="" id="{405240E0-D34B-4CE1-A785-B87DD9757560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3944938" y="2190750"/>
            <a:ext cx="941387" cy="5667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624658" name="Rectangle 18">
            <a:extLst>
              <a:ext uri="{FF2B5EF4-FFF2-40B4-BE49-F238E27FC236}">
                <a16:creationId xmlns:a16="http://schemas.microsoft.com/office/drawing/2014/main" xmlns="" id="{EF84680D-0785-4967-B414-02EBBB2021E4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3963988" y="2828925"/>
            <a:ext cx="960437" cy="5857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624659" name="Rectangle 19">
            <a:extLst>
              <a:ext uri="{FF2B5EF4-FFF2-40B4-BE49-F238E27FC236}">
                <a16:creationId xmlns:a16="http://schemas.microsoft.com/office/drawing/2014/main" xmlns="" id="{B713A0C6-C4B1-4572-A86C-1A3CBF4DADD8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3983038" y="5476875"/>
            <a:ext cx="9556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624660" name="Rectangle 20">
            <a:extLst>
              <a:ext uri="{FF2B5EF4-FFF2-40B4-BE49-F238E27FC236}">
                <a16:creationId xmlns:a16="http://schemas.microsoft.com/office/drawing/2014/main" xmlns="" id="{C6AE9314-FA6D-400E-A2F7-C90D30580A44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3935413" y="4133850"/>
            <a:ext cx="9556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624661" name="Rectangle 21">
            <a:extLst>
              <a:ext uri="{FF2B5EF4-FFF2-40B4-BE49-F238E27FC236}">
                <a16:creationId xmlns:a16="http://schemas.microsoft.com/office/drawing/2014/main" xmlns="" id="{0AEC2EB5-508E-4500-8BEE-2EE992CF841F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3944938" y="3495675"/>
            <a:ext cx="941387" cy="5667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624662" name="Rectangle 22">
            <a:extLst>
              <a:ext uri="{FF2B5EF4-FFF2-40B4-BE49-F238E27FC236}">
                <a16:creationId xmlns:a16="http://schemas.microsoft.com/office/drawing/2014/main" xmlns="" id="{8AF62452-E073-4EB5-95DF-199D09136F7B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3944938" y="4791075"/>
            <a:ext cx="9556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624663" name="Rectangle 23">
            <a:extLst>
              <a:ext uri="{FF2B5EF4-FFF2-40B4-BE49-F238E27FC236}">
                <a16:creationId xmlns:a16="http://schemas.microsoft.com/office/drawing/2014/main" xmlns="" id="{F64236A4-F480-42B6-A609-017B917088AD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5164138" y="2200275"/>
            <a:ext cx="931862" cy="5572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624664" name="Rectangle 24">
            <a:extLst>
              <a:ext uri="{FF2B5EF4-FFF2-40B4-BE49-F238E27FC236}">
                <a16:creationId xmlns:a16="http://schemas.microsoft.com/office/drawing/2014/main" xmlns="" id="{2A4D4F70-9E4D-40B4-B5A8-07458B9FF9AF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5145088" y="2828925"/>
            <a:ext cx="960437" cy="5857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624665" name="Rectangle 25">
            <a:extLst>
              <a:ext uri="{FF2B5EF4-FFF2-40B4-BE49-F238E27FC236}">
                <a16:creationId xmlns:a16="http://schemas.microsoft.com/office/drawing/2014/main" xmlns="" id="{E2C831F4-9528-45E1-8558-42FA692FE104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5173663" y="5457825"/>
            <a:ext cx="998537" cy="7334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624666" name="Rectangle 26">
            <a:extLst>
              <a:ext uri="{FF2B5EF4-FFF2-40B4-BE49-F238E27FC236}">
                <a16:creationId xmlns:a16="http://schemas.microsoft.com/office/drawing/2014/main" xmlns="" id="{8678F10C-C61E-400B-9594-A500C17D82C1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5154613" y="4133850"/>
            <a:ext cx="9556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624667" name="Rectangle 27">
            <a:extLst>
              <a:ext uri="{FF2B5EF4-FFF2-40B4-BE49-F238E27FC236}">
                <a16:creationId xmlns:a16="http://schemas.microsoft.com/office/drawing/2014/main" xmlns="" id="{136D2BDE-192A-4729-AD82-135BCF3DE01B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5173663" y="3495675"/>
            <a:ext cx="941387" cy="5667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624668" name="Rectangle 28">
            <a:extLst>
              <a:ext uri="{FF2B5EF4-FFF2-40B4-BE49-F238E27FC236}">
                <a16:creationId xmlns:a16="http://schemas.microsoft.com/office/drawing/2014/main" xmlns="" id="{67A5D1EC-8367-495E-8E48-5F14F057D36E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5164138" y="4781550"/>
            <a:ext cx="9556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624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24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24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24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24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24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24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624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624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624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624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24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624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24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624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624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624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624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24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51" grpId="0" animBg="1"/>
      <p:bldP spid="624652" grpId="0" animBg="1"/>
      <p:bldP spid="624653" grpId="0" animBg="1"/>
      <p:bldP spid="624654" grpId="0" animBg="1"/>
      <p:bldP spid="624655" grpId="0" animBg="1"/>
      <p:bldP spid="624656" grpId="0" animBg="1"/>
      <p:bldP spid="624657" grpId="0" animBg="1"/>
      <p:bldP spid="624658" grpId="0" animBg="1"/>
      <p:bldP spid="624659" grpId="0" animBg="1"/>
      <p:bldP spid="624660" grpId="0" animBg="1"/>
      <p:bldP spid="624661" grpId="0" animBg="1"/>
      <p:bldP spid="624662" grpId="0" animBg="1"/>
      <p:bldP spid="624663" grpId="0" animBg="1"/>
      <p:bldP spid="624664" grpId="0" animBg="1"/>
      <p:bldP spid="624665" grpId="0" animBg="1"/>
      <p:bldP spid="624666" grpId="0" animBg="1"/>
      <p:bldP spid="624667" grpId="0" animBg="1"/>
      <p:bldP spid="62466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>
            <a:extLst>
              <a:ext uri="{FF2B5EF4-FFF2-40B4-BE49-F238E27FC236}">
                <a16:creationId xmlns:a16="http://schemas.microsoft.com/office/drawing/2014/main" xmlns="" id="{DFC76424-1525-412F-8FB8-89A9AB681D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</a:t>
            </a:r>
          </a:p>
        </p:txBody>
      </p:sp>
      <p:sp>
        <p:nvSpPr>
          <p:cNvPr id="695299" name="txt_box">
            <a:extLst>
              <a:ext uri="{FF2B5EF4-FFF2-40B4-BE49-F238E27FC236}">
                <a16:creationId xmlns:a16="http://schemas.microsoft.com/office/drawing/2014/main" xmlns="" id="{6CDE1A99-EBB1-46CD-AD53-5A7A8DEFBD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25749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22"/>
              </a:buClr>
            </a:pPr>
            <a:r>
              <a:rPr lang="en-US" altLang="en-US"/>
              <a:t>Genetic variation occurs in all organisms that reproduce sexually.</a:t>
            </a:r>
          </a:p>
          <a:p>
            <a:pPr>
              <a:buClr>
                <a:srgbClr val="E40022"/>
              </a:buClr>
            </a:pPr>
            <a:r>
              <a:rPr lang="en-US" altLang="en-US"/>
              <a:t>Due to genetic variation, individuals within a population have slight differences.</a:t>
            </a:r>
          </a:p>
        </p:txBody>
      </p:sp>
      <p:sp>
        <p:nvSpPr>
          <p:cNvPr id="695300" name="title">
            <a:extLst>
              <a:ext uri="{FF2B5EF4-FFF2-40B4-BE49-F238E27FC236}">
                <a16:creationId xmlns:a16="http://schemas.microsoft.com/office/drawing/2014/main" xmlns="" id="{930C5F34-6523-4749-B298-3B48E47FB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Advantages of Sexual Reproduction</a:t>
            </a:r>
            <a:endParaRPr lang="en-US" altLang="en-US" sz="1600" b="1"/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9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9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5299" grpId="0" uiExpand="1" build="p"/>
      <p:bldP spid="69530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>
            <a:extLst>
              <a:ext uri="{FF2B5EF4-FFF2-40B4-BE49-F238E27FC236}">
                <a16:creationId xmlns:a16="http://schemas.microsoft.com/office/drawing/2014/main" xmlns="" id="{5DBE0FF3-E684-4693-8A55-7031A70262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</a:t>
            </a:r>
          </a:p>
        </p:txBody>
      </p:sp>
      <p:pic>
        <p:nvPicPr>
          <p:cNvPr id="625680" name="Picture 16" descr="C205_L1_P010a">
            <a:extLst>
              <a:ext uri="{FF2B5EF4-FFF2-40B4-BE49-F238E27FC236}">
                <a16:creationId xmlns:a16="http://schemas.microsoft.com/office/drawing/2014/main" xmlns="" id="{CE0EF376-E5FA-4FF8-A029-7CC4B0D8D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3" r="48599" b="25346"/>
          <a:stretch>
            <a:fillRect/>
          </a:stretch>
        </p:blipFill>
        <p:spPr bwMode="auto">
          <a:xfrm>
            <a:off x="887413" y="2978150"/>
            <a:ext cx="3671887" cy="313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5681" name="Picture 17" descr="C205_L1_P010a">
            <a:extLst>
              <a:ext uri="{FF2B5EF4-FFF2-40B4-BE49-F238E27FC236}">
                <a16:creationId xmlns:a16="http://schemas.microsoft.com/office/drawing/2014/main" xmlns="" id="{905AA9C7-E16F-4EB5-9154-ADBB3A8C6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8" t="13037" b="25395"/>
          <a:stretch>
            <a:fillRect/>
          </a:stretch>
        </p:blipFill>
        <p:spPr bwMode="auto">
          <a:xfrm>
            <a:off x="4575175" y="3059113"/>
            <a:ext cx="3463925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5692" name="Group 28">
            <a:extLst>
              <a:ext uri="{FF2B5EF4-FFF2-40B4-BE49-F238E27FC236}">
                <a16:creationId xmlns:a16="http://schemas.microsoft.com/office/drawing/2014/main" xmlns="" id="{CA43C511-5F36-4EBB-88B0-9ED09D080596}"/>
              </a:ext>
            </a:extLst>
          </p:cNvPr>
          <p:cNvGrpSpPr>
            <a:grpSpLocks/>
          </p:cNvGrpSpPr>
          <p:nvPr/>
        </p:nvGrpSpPr>
        <p:grpSpPr bwMode="auto">
          <a:xfrm>
            <a:off x="555625" y="2466975"/>
            <a:ext cx="7580313" cy="495300"/>
            <a:chOff x="350" y="690"/>
            <a:chExt cx="4775" cy="312"/>
          </a:xfrm>
        </p:grpSpPr>
        <p:pic>
          <p:nvPicPr>
            <p:cNvPr id="625673" name="Picture 9" descr="C205_L1_P010a">
              <a:extLst>
                <a:ext uri="{FF2B5EF4-FFF2-40B4-BE49-F238E27FC236}">
                  <a16:creationId xmlns:a16="http://schemas.microsoft.com/office/drawing/2014/main" xmlns="" id="{4E5CC970-B556-4551-964A-0FA7210036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28" b="88110"/>
            <a:stretch>
              <a:fillRect/>
            </a:stretch>
          </p:blipFill>
          <p:spPr bwMode="auto">
            <a:xfrm>
              <a:off x="426" y="864"/>
              <a:ext cx="4699" cy="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5688" name="Rectangle 24">
              <a:extLst>
                <a:ext uri="{FF2B5EF4-FFF2-40B4-BE49-F238E27FC236}">
                  <a16:creationId xmlns:a16="http://schemas.microsoft.com/office/drawing/2014/main" xmlns="" id="{2F8232F5-6741-4EE3-991D-0658551B260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0" y="690"/>
              <a:ext cx="1904" cy="2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5696" name="title">
            <a:extLst>
              <a:ext uri="{FF2B5EF4-FFF2-40B4-BE49-F238E27FC236}">
                <a16:creationId xmlns:a16="http://schemas.microsoft.com/office/drawing/2014/main" xmlns="" id="{F044D3A7-1151-4657-99C1-3A842BE25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2216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7200900" indent="-7200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15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429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5438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6581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115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572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029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486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>
                <a:solidFill>
                  <a:srgbClr val="E40022"/>
                </a:solidFill>
              </a:rPr>
              <a:t>Advantages of Sexual Reproduction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  <p:sp>
        <p:nvSpPr>
          <p:cNvPr id="625699" name="txt_box">
            <a:extLst>
              <a:ext uri="{FF2B5EF4-FFF2-40B4-BE49-F238E27FC236}">
                <a16:creationId xmlns:a16="http://schemas.microsoft.com/office/drawing/2014/main" xmlns="" id="{13FA94A1-9F1F-437B-B753-9E294E12E2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7538" y="1314450"/>
            <a:ext cx="8229600" cy="140652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22"/>
              </a:buClr>
              <a:buFontTx/>
              <a:buNone/>
            </a:pPr>
            <a:r>
              <a:rPr lang="en-US" altLang="en-US"/>
              <a:t>Genetic variation may enable one plant to be more disease-resistant than another within the same species.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25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25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25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9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>
            <a:extLst>
              <a:ext uri="{FF2B5EF4-FFF2-40B4-BE49-F238E27FC236}">
                <a16:creationId xmlns:a16="http://schemas.microsoft.com/office/drawing/2014/main" xmlns="" id="{F230A996-5C63-47B3-81B3-691DD3EDC2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</a:t>
            </a:r>
          </a:p>
        </p:txBody>
      </p:sp>
      <p:pic>
        <p:nvPicPr>
          <p:cNvPr id="696325" name="Picture 5" descr="C205_L1_P011">
            <a:extLst>
              <a:ext uri="{FF2B5EF4-FFF2-40B4-BE49-F238E27FC236}">
                <a16:creationId xmlns:a16="http://schemas.microsoft.com/office/drawing/2014/main" xmlns="" id="{FE5407A6-3331-4643-B22E-8044D7ACA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48"/>
          <a:stretch>
            <a:fillRect/>
          </a:stretch>
        </p:blipFill>
        <p:spPr bwMode="auto">
          <a:xfrm>
            <a:off x="654050" y="2865438"/>
            <a:ext cx="7810500" cy="334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26" name="title">
            <a:extLst>
              <a:ext uri="{FF2B5EF4-FFF2-40B4-BE49-F238E27FC236}">
                <a16:creationId xmlns:a16="http://schemas.microsoft.com/office/drawing/2014/main" xmlns="" id="{436C8A55-D40A-448F-AEBB-34C21C6CA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2216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7200900" indent="-7200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15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429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5438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6581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115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572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029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486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>
                <a:solidFill>
                  <a:srgbClr val="E40022"/>
                </a:solidFill>
              </a:rPr>
              <a:t>Advantages of Sexual Reproduction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  <p:sp>
        <p:nvSpPr>
          <p:cNvPr id="696327" name="txt_box">
            <a:extLst>
              <a:ext uri="{FF2B5EF4-FFF2-40B4-BE49-F238E27FC236}">
                <a16:creationId xmlns:a16="http://schemas.microsoft.com/office/drawing/2014/main" xmlns="" id="{8A3D7E31-9976-44E1-8859-009BEBA093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7538" y="1314450"/>
            <a:ext cx="7615237" cy="140652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22"/>
              </a:buClr>
              <a:buFontTx/>
              <a:buNone/>
            </a:pPr>
            <a:r>
              <a:rPr lang="en-US" altLang="en-US"/>
              <a:t>Selective breeding has been used to develop many types of plants and animals with desirable traits.</a:t>
            </a:r>
          </a:p>
        </p:txBody>
      </p:sp>
      <p:sp>
        <p:nvSpPr>
          <p:cNvPr id="696328" name="Text Box 8">
            <a:extLst>
              <a:ext uri="{FF2B5EF4-FFF2-40B4-BE49-F238E27FC236}">
                <a16:creationId xmlns:a16="http://schemas.microsoft.com/office/drawing/2014/main" xmlns="" id="{341F3486-E2A5-40BA-99C6-C47DC33EFC0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014412" y="3609976"/>
            <a:ext cx="99377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600">
                <a:solidFill>
                  <a:schemeClr val="tx1"/>
                </a:solidFill>
                <a:ea typeface="ヒラギノ角ゴ Pro W3" pitchFamily="1" charset="-128"/>
              </a:rPr>
              <a:t>Stockbyte/Getty Images</a:t>
            </a:r>
          </a:p>
        </p:txBody>
      </p:sp>
      <p:sp>
        <p:nvSpPr>
          <p:cNvPr id="696329" name="Text Box 9">
            <a:extLst>
              <a:ext uri="{FF2B5EF4-FFF2-40B4-BE49-F238E27FC236}">
                <a16:creationId xmlns:a16="http://schemas.microsoft.com/office/drawing/2014/main" xmlns="" id="{1740AC00-B425-427F-B064-B3AFB76A722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041400" y="4959350"/>
            <a:ext cx="93345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altLang="en-US" sz="600">
                <a:solidFill>
                  <a:schemeClr val="tx1"/>
                </a:solidFill>
                <a:ea typeface="ヒラギノ角ゴ Pro W3" pitchFamily="1" charset="-128"/>
              </a:rPr>
              <a:t>image100/SuperStock</a:t>
            </a:r>
          </a:p>
        </p:txBody>
      </p:sp>
      <p:sp>
        <p:nvSpPr>
          <p:cNvPr id="696330" name="Text Box 10">
            <a:extLst>
              <a:ext uri="{FF2B5EF4-FFF2-40B4-BE49-F238E27FC236}">
                <a16:creationId xmlns:a16="http://schemas.microsoft.com/office/drawing/2014/main" xmlns="" id="{15779E2E-A8A5-4D81-98D7-F66EF1E0671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992144" y="5074444"/>
            <a:ext cx="9763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altLang="en-US" sz="600">
                <a:solidFill>
                  <a:schemeClr val="tx1"/>
                </a:solidFill>
                <a:ea typeface="ヒラギノ角ゴ Pro W3" pitchFamily="1" charset="-128"/>
              </a:rPr>
              <a:t>Wally Eberhart/Visuals </a:t>
            </a:r>
            <a:br>
              <a:rPr lang="en-US" altLang="en-US" sz="600">
                <a:solidFill>
                  <a:schemeClr val="tx1"/>
                </a:solidFill>
                <a:ea typeface="ヒラギノ角ゴ Pro W3" pitchFamily="1" charset="-128"/>
              </a:rPr>
            </a:br>
            <a:r>
              <a:rPr lang="en-US" altLang="en-US" sz="600">
                <a:solidFill>
                  <a:schemeClr val="tx1"/>
                </a:solidFill>
                <a:ea typeface="ヒラギノ角ゴ Pro W3" pitchFamily="1" charset="-128"/>
              </a:rPr>
              <a:t>Unlimited/Getty Images</a:t>
            </a:r>
          </a:p>
        </p:txBody>
      </p:sp>
      <p:sp>
        <p:nvSpPr>
          <p:cNvPr id="696331" name="Text Box 11">
            <a:extLst>
              <a:ext uri="{FF2B5EF4-FFF2-40B4-BE49-F238E27FC236}">
                <a16:creationId xmlns:a16="http://schemas.microsoft.com/office/drawing/2014/main" xmlns="" id="{8181E823-2047-438B-BF46-3E52B5CC51B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7096125" y="3533775"/>
            <a:ext cx="8159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altLang="en-US" sz="600">
                <a:solidFill>
                  <a:schemeClr val="tx1"/>
                </a:solidFill>
                <a:ea typeface="ヒラギノ角ゴ Pro W3" pitchFamily="1" charset="-128"/>
              </a:rPr>
              <a:t>Ingram Publishing/</a:t>
            </a:r>
            <a:br>
              <a:rPr lang="en-US" altLang="en-US" sz="600">
                <a:solidFill>
                  <a:schemeClr val="tx1"/>
                </a:solidFill>
                <a:ea typeface="ヒラギノ角ゴ Pro W3" pitchFamily="1" charset="-128"/>
              </a:rPr>
            </a:br>
            <a:r>
              <a:rPr lang="en-US" altLang="en-US" sz="600">
                <a:solidFill>
                  <a:schemeClr val="tx1"/>
                </a:solidFill>
                <a:ea typeface="ヒラギノ角ゴ Pro W3" pitchFamily="1" charset="-128"/>
              </a:rPr>
              <a:t>SuperStock</a:t>
            </a:r>
          </a:p>
        </p:txBody>
      </p:sp>
      <p:sp>
        <p:nvSpPr>
          <p:cNvPr id="696332" name="Text Box 12">
            <a:extLst>
              <a:ext uri="{FF2B5EF4-FFF2-40B4-BE49-F238E27FC236}">
                <a16:creationId xmlns:a16="http://schemas.microsoft.com/office/drawing/2014/main" xmlns="" id="{B5940359-1434-49CB-B1B6-E0FF06BD894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044031" y="4253707"/>
            <a:ext cx="10652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altLang="en-US" sz="600">
                <a:solidFill>
                  <a:schemeClr val="tx1"/>
                </a:solidFill>
                <a:ea typeface="ヒラギノ角ゴ Pro W3" pitchFamily="1" charset="-128"/>
              </a:rPr>
              <a:t>Medioimages/PunchStock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6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9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27" grpId="0" build="p"/>
      <p:bldP spid="696328" grpId="0"/>
      <p:bldP spid="696329" grpId="0"/>
      <p:bldP spid="696330" grpId="0"/>
      <p:bldP spid="696331" grpId="0"/>
      <p:bldP spid="6963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>
            <a:extLst>
              <a:ext uri="{FF2B5EF4-FFF2-40B4-BE49-F238E27FC236}">
                <a16:creationId xmlns:a16="http://schemas.microsoft.com/office/drawing/2014/main" xmlns="" id="{C790A9B3-A76C-4C96-9547-264908B20B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</a:t>
            </a:r>
          </a:p>
        </p:txBody>
      </p:sp>
      <p:sp>
        <p:nvSpPr>
          <p:cNvPr id="721924" name="title">
            <a:extLst>
              <a:ext uri="{FF2B5EF4-FFF2-40B4-BE49-F238E27FC236}">
                <a16:creationId xmlns:a16="http://schemas.microsoft.com/office/drawing/2014/main" xmlns="" id="{45BFA9FC-36A3-42CF-BFD8-55375B739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7200900" indent="-7200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723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4866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6009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7152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8172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629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9086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544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>
                <a:solidFill>
                  <a:srgbClr val="E40022"/>
                </a:solidFill>
              </a:rPr>
              <a:t>Advantages of Sexual Reproduction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  <p:grpSp>
        <p:nvGrpSpPr>
          <p:cNvPr id="721925" name="Group 5">
            <a:extLst>
              <a:ext uri="{FF2B5EF4-FFF2-40B4-BE49-F238E27FC236}">
                <a16:creationId xmlns:a16="http://schemas.microsoft.com/office/drawing/2014/main" xmlns="" id="{637EFEE6-BB22-4130-92AA-8F68A8884B0C}"/>
              </a:ext>
            </a:extLst>
          </p:cNvPr>
          <p:cNvGrpSpPr>
            <a:grpSpLocks/>
          </p:cNvGrpSpPr>
          <p:nvPr/>
        </p:nvGrpSpPr>
        <p:grpSpPr bwMode="auto">
          <a:xfrm>
            <a:off x="642938" y="1816100"/>
            <a:ext cx="7577137" cy="2225675"/>
            <a:chOff x="411" y="2332"/>
            <a:chExt cx="4773" cy="1402"/>
          </a:xfrm>
        </p:grpSpPr>
        <p:sp>
          <p:nvSpPr>
            <p:cNvPr id="721926" name="Rectangle 6">
              <a:extLst>
                <a:ext uri="{FF2B5EF4-FFF2-40B4-BE49-F238E27FC236}">
                  <a16:creationId xmlns:a16="http://schemas.microsoft.com/office/drawing/2014/main" xmlns="" id="{28E53222-10A7-4143-8BCB-970F4C2D0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2628"/>
              <a:ext cx="4527" cy="1106"/>
            </a:xfrm>
            <a:prstGeom prst="rect">
              <a:avLst/>
            </a:prstGeom>
            <a:noFill/>
            <a:ln w="57150" algn="ctr">
              <a:solidFill>
                <a:srgbClr val="B1001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927" name="Rectangle 7">
              <a:extLst>
                <a:ext uri="{FF2B5EF4-FFF2-40B4-BE49-F238E27FC236}">
                  <a16:creationId xmlns:a16="http://schemas.microsoft.com/office/drawing/2014/main" xmlns="" id="{42AAE500-4FFC-46B8-AC1A-577A5A921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" y="2550"/>
              <a:ext cx="3582" cy="3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21928" name="Picture 8" descr="MA_Key-Concept_head">
              <a:extLst>
                <a:ext uri="{FF2B5EF4-FFF2-40B4-BE49-F238E27FC236}">
                  <a16:creationId xmlns:a16="http://schemas.microsoft.com/office/drawing/2014/main" xmlns="" id="{5169064E-8C59-4C24-B2CE-BC52F11814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" y="2332"/>
              <a:ext cx="3642" cy="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21929" name="Text Box 9">
            <a:extLst>
              <a:ext uri="{FF2B5EF4-FFF2-40B4-BE49-F238E27FC236}">
                <a16:creationId xmlns:a16="http://schemas.microsoft.com/office/drawing/2014/main" xmlns="" id="{B8A6B689-93C1-4910-8575-B3529CBC8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63" y="2736850"/>
            <a:ext cx="5567362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>
                <a:solidFill>
                  <a:srgbClr val="0069B6"/>
                </a:solidFill>
              </a:rPr>
              <a:t>Why is sexual reproduction beneficial?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2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9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>
            <a:extLst>
              <a:ext uri="{FF2B5EF4-FFF2-40B4-BE49-F238E27FC236}">
                <a16:creationId xmlns:a16="http://schemas.microsoft.com/office/drawing/2014/main" xmlns="" id="{5C4E1108-A333-48C1-8DA7-C5FB047807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</a:t>
            </a:r>
          </a:p>
        </p:txBody>
      </p:sp>
      <p:sp>
        <p:nvSpPr>
          <p:cNvPr id="626695" name="Rectangle 7">
            <a:extLst>
              <a:ext uri="{FF2B5EF4-FFF2-40B4-BE49-F238E27FC236}">
                <a16:creationId xmlns:a16="http://schemas.microsoft.com/office/drawing/2014/main" xmlns="" id="{92607692-658D-4065-8471-B8C38A6F0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943100"/>
            <a:ext cx="7620000" cy="25749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Organisms have to grow and develop until they are mature enough to produce sex cells.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Organisms must form sex cells—either eggs or sperm.</a:t>
            </a:r>
          </a:p>
        </p:txBody>
      </p:sp>
      <p:sp>
        <p:nvSpPr>
          <p:cNvPr id="626696" name="Text Box 8">
            <a:extLst>
              <a:ext uri="{FF2B5EF4-FFF2-40B4-BE49-F238E27FC236}">
                <a16:creationId xmlns:a16="http://schemas.microsoft.com/office/drawing/2014/main" xmlns="" id="{BFC800B6-1B5B-4997-AF50-960C32700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18356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Disadvantages of Sexual Reproduction</a:t>
            </a:r>
            <a:endParaRPr lang="en-US" altLang="en-US" sz="1600" b="1"/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6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6696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26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66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16" name="Picture 12" descr="11MS-VisSummary">
            <a:extLst>
              <a:ext uri="{FF2B5EF4-FFF2-40B4-BE49-F238E27FC236}">
                <a16:creationId xmlns:a16="http://schemas.microsoft.com/office/drawing/2014/main" xmlns="" id="{EFF1CC68-25B5-4625-9BC4-1BD9A38D1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06" name="Rectangle 2">
            <a:extLst>
              <a:ext uri="{FF2B5EF4-FFF2-40B4-BE49-F238E27FC236}">
                <a16:creationId xmlns:a16="http://schemas.microsoft.com/office/drawing/2014/main" xmlns="" id="{F346A72D-D7AC-4E27-B1F3-215539BC4F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</a:t>
            </a:r>
          </a:p>
        </p:txBody>
      </p:sp>
      <p:pic>
        <p:nvPicPr>
          <p:cNvPr id="149515" name="Picture 11" descr="C205_L1_P012a">
            <a:extLst>
              <a:ext uri="{FF2B5EF4-FFF2-40B4-BE49-F238E27FC236}">
                <a16:creationId xmlns:a16="http://schemas.microsoft.com/office/drawing/2014/main" xmlns="" id="{BCB23F83-0AC1-4F78-9715-D9725A327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99"/>
          <a:stretch>
            <a:fillRect/>
          </a:stretch>
        </p:blipFill>
        <p:spPr bwMode="auto">
          <a:xfrm>
            <a:off x="2992438" y="2576513"/>
            <a:ext cx="3144837" cy="255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18" name="txt_box">
            <a:extLst>
              <a:ext uri="{FF2B5EF4-FFF2-40B4-BE49-F238E27FC236}">
                <a16:creationId xmlns:a16="http://schemas.microsoft.com/office/drawing/2014/main" xmlns="" id="{A27CCACA-C64F-46A1-8891-8DD2EE6B2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1387475"/>
            <a:ext cx="64198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231F20"/>
                </a:solidFill>
              </a:rPr>
              <a:t>Fertilization occurs when an egg cell and a sperm cell join together.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518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4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92" name="Picture 8" descr="11MS-GetReadyToRead">
            <a:extLst>
              <a:ext uri="{FF2B5EF4-FFF2-40B4-BE49-F238E27FC236}">
                <a16:creationId xmlns:a16="http://schemas.microsoft.com/office/drawing/2014/main" xmlns="" id="{A476723A-D0D1-43A0-BD1C-D10E813AB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388938"/>
            <a:ext cx="7704137" cy="601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7" name="Rectangle 3">
            <a:extLst>
              <a:ext uri="{FF2B5EF4-FFF2-40B4-BE49-F238E27FC236}">
                <a16:creationId xmlns:a16="http://schemas.microsoft.com/office/drawing/2014/main" xmlns="" id="{720223CA-0F01-423C-B09B-37EEECC347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Chapter Introduction</a:t>
            </a:r>
          </a:p>
        </p:txBody>
      </p:sp>
      <p:sp>
        <p:nvSpPr>
          <p:cNvPr id="169988" name="title">
            <a:extLst>
              <a:ext uri="{FF2B5EF4-FFF2-40B4-BE49-F238E27FC236}">
                <a16:creationId xmlns:a16="http://schemas.microsoft.com/office/drawing/2014/main" xmlns="" id="{8527DC2A-9AD5-4DE7-864E-55665118B0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086600" cy="530225"/>
          </a:xfrm>
          <a:noFill/>
          <a:ln/>
        </p:spPr>
        <p:txBody>
          <a:bodyPr>
            <a:spAutoFit/>
          </a:bodyPr>
          <a:lstStyle/>
          <a:p>
            <a:pPr marL="0" indent="0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E40022"/>
                </a:solidFill>
              </a:rPr>
              <a:t>What do you think?</a:t>
            </a:r>
          </a:p>
        </p:txBody>
      </p:sp>
      <p:sp>
        <p:nvSpPr>
          <p:cNvPr id="169991" name="txt_box">
            <a:extLst>
              <a:ext uri="{FF2B5EF4-FFF2-40B4-BE49-F238E27FC236}">
                <a16:creationId xmlns:a16="http://schemas.microsoft.com/office/drawing/2014/main" xmlns="" id="{A72D1521-9DF7-46BE-96E5-7F7C554E9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492375"/>
            <a:ext cx="7086600" cy="20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2000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Before you begin, decide if you agree or disagree with each of these statements. </a:t>
            </a:r>
            <a:br>
              <a:rPr lang="en-US" altLang="en-US" sz="28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altLang="en-US" sz="28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As you view this presentation, see if you change your mind about any of the statements.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9988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9991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768" name="Picture 8" descr="11MS-VisSummary">
            <a:extLst>
              <a:ext uri="{FF2B5EF4-FFF2-40B4-BE49-F238E27FC236}">
                <a16:creationId xmlns:a16="http://schemas.microsoft.com/office/drawing/2014/main" xmlns="" id="{FE39F8DE-55D9-46BE-A482-E5C02A751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9763" name="Rectangle 3">
            <a:extLst>
              <a:ext uri="{FF2B5EF4-FFF2-40B4-BE49-F238E27FC236}">
                <a16:creationId xmlns:a16="http://schemas.microsoft.com/office/drawing/2014/main" xmlns="" id="{0F870A4A-DC8A-4AFB-A624-DB6C70A69A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</a:t>
            </a:r>
          </a:p>
        </p:txBody>
      </p:sp>
      <p:sp>
        <p:nvSpPr>
          <p:cNvPr id="629769" name="txt_box">
            <a:extLst>
              <a:ext uri="{FF2B5EF4-FFF2-40B4-BE49-F238E27FC236}">
                <a16:creationId xmlns:a16="http://schemas.microsoft.com/office/drawing/2014/main" xmlns="" id="{E5F1D754-FF7D-41D7-962E-C55B80F1C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1387475"/>
            <a:ext cx="64198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/>
              <a:t>Organisms produce sex cells through meiosis.</a:t>
            </a:r>
          </a:p>
        </p:txBody>
      </p:sp>
      <p:grpSp>
        <p:nvGrpSpPr>
          <p:cNvPr id="629771" name="Group 11">
            <a:extLst>
              <a:ext uri="{FF2B5EF4-FFF2-40B4-BE49-F238E27FC236}">
                <a16:creationId xmlns:a16="http://schemas.microsoft.com/office/drawing/2014/main" xmlns="" id="{620658F7-BA1B-4878-A7AE-42FF740211BC}"/>
              </a:ext>
            </a:extLst>
          </p:cNvPr>
          <p:cNvGrpSpPr>
            <a:grpSpLocks/>
          </p:cNvGrpSpPr>
          <p:nvPr/>
        </p:nvGrpSpPr>
        <p:grpSpPr bwMode="auto">
          <a:xfrm>
            <a:off x="2992438" y="2528888"/>
            <a:ext cx="3146425" cy="2862262"/>
            <a:chOff x="3152" y="2067"/>
            <a:chExt cx="1982" cy="1803"/>
          </a:xfrm>
        </p:grpSpPr>
        <p:pic>
          <p:nvPicPr>
            <p:cNvPr id="629772" name="Picture 12" descr="C205_L1_P006h">
              <a:extLst>
                <a:ext uri="{FF2B5EF4-FFF2-40B4-BE49-F238E27FC236}">
                  <a16:creationId xmlns:a16="http://schemas.microsoft.com/office/drawing/2014/main" xmlns="" id="{C30EAD8D-A811-404C-B504-ABBF3B93FA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85" t="59201" r="29837"/>
            <a:stretch>
              <a:fillRect/>
            </a:stretch>
          </p:blipFill>
          <p:spPr bwMode="auto">
            <a:xfrm>
              <a:off x="3306" y="2067"/>
              <a:ext cx="1705" cy="1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9773" name="Picture 13" descr="11PC_7-3-5min_1_A">
              <a:extLst>
                <a:ext uri="{FF2B5EF4-FFF2-40B4-BE49-F238E27FC236}">
                  <a16:creationId xmlns:a16="http://schemas.microsoft.com/office/drawing/2014/main" xmlns="" id="{30263471-B72B-4AD3-8D6E-29CB934FBE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50" t="17877" b="64246"/>
            <a:stretch>
              <a:fillRect/>
            </a:stretch>
          </p:blipFill>
          <p:spPr bwMode="auto">
            <a:xfrm>
              <a:off x="4962" y="3042"/>
              <a:ext cx="17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9774" name="Picture 14" descr="11PC_7-3-5min_1_A">
              <a:extLst>
                <a:ext uri="{FF2B5EF4-FFF2-40B4-BE49-F238E27FC236}">
                  <a16:creationId xmlns:a16="http://schemas.microsoft.com/office/drawing/2014/main" xmlns="" id="{A5FAACD5-2B1B-45A2-BECC-94398283B7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50" t="17877" b="64246"/>
            <a:stretch>
              <a:fillRect/>
            </a:stretch>
          </p:blipFill>
          <p:spPr bwMode="auto">
            <a:xfrm rot="5400000">
              <a:off x="3199" y="3013"/>
              <a:ext cx="98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9775" name="Picture 15" descr="11PC_7-3-5min_1_A">
              <a:extLst>
                <a:ext uri="{FF2B5EF4-FFF2-40B4-BE49-F238E27FC236}">
                  <a16:creationId xmlns:a16="http://schemas.microsoft.com/office/drawing/2014/main" xmlns="" id="{FDB7EEFA-6C12-4F45-9031-A56AD5E84E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50" t="17877" b="64246"/>
            <a:stretch>
              <a:fillRect/>
            </a:stretch>
          </p:blipFill>
          <p:spPr bwMode="auto">
            <a:xfrm rot="1314746">
              <a:off x="3224" y="2946"/>
              <a:ext cx="158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976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29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794" name="Picture 10" descr="11MS-VisSummary">
            <a:extLst>
              <a:ext uri="{FF2B5EF4-FFF2-40B4-BE49-F238E27FC236}">
                <a16:creationId xmlns:a16="http://schemas.microsoft.com/office/drawing/2014/main" xmlns="" id="{8737377F-306F-468F-A1F8-1846E0CD9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0787" name="Rectangle 3">
            <a:extLst>
              <a:ext uri="{FF2B5EF4-FFF2-40B4-BE49-F238E27FC236}">
                <a16:creationId xmlns:a16="http://schemas.microsoft.com/office/drawing/2014/main" xmlns="" id="{76222EE6-7B29-41F5-8B0A-9AFF4BE98E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</a:t>
            </a:r>
          </a:p>
        </p:txBody>
      </p:sp>
      <p:sp>
        <p:nvSpPr>
          <p:cNvPr id="630795" name="txt_box">
            <a:extLst>
              <a:ext uri="{FF2B5EF4-FFF2-40B4-BE49-F238E27FC236}">
                <a16:creationId xmlns:a16="http://schemas.microsoft.com/office/drawing/2014/main" xmlns="" id="{7DA821DC-393A-4153-B4CF-E3087418C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1387475"/>
            <a:ext cx="64198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231F20"/>
                </a:solidFill>
              </a:rPr>
              <a:t>Sexual reproduction results in genetic variation among individuals.</a:t>
            </a:r>
          </a:p>
        </p:txBody>
      </p:sp>
      <p:sp>
        <p:nvSpPr>
          <p:cNvPr id="630796" name="Text Box 12">
            <a:extLst>
              <a:ext uri="{FF2B5EF4-FFF2-40B4-BE49-F238E27FC236}">
                <a16:creationId xmlns:a16="http://schemas.microsoft.com/office/drawing/2014/main" xmlns="" id="{E847B49B-77A0-432E-8E9E-958067F6D830}"/>
              </a:ext>
            </a:extLst>
          </p:cNvPr>
          <p:cNvSpPr txBox="1">
            <a:spLocks noChangeArrowheads="1"/>
          </p:cNvSpPr>
          <p:nvPr/>
        </p:nvSpPr>
        <p:spPr bwMode="auto">
          <a:xfrm rot="-21600000">
            <a:off x="4437063" y="5519738"/>
            <a:ext cx="15224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800">
                <a:solidFill>
                  <a:schemeClr val="tx1"/>
                </a:solidFill>
                <a:ea typeface="ヒラギノ角ゴ Pro W3" pitchFamily="1" charset="-128"/>
              </a:rPr>
              <a:t>Digital Vision Ltd./SuperStock</a:t>
            </a:r>
          </a:p>
        </p:txBody>
      </p:sp>
      <p:pic>
        <p:nvPicPr>
          <p:cNvPr id="630801" name="Picture 17">
            <a:extLst>
              <a:ext uri="{FF2B5EF4-FFF2-40B4-BE49-F238E27FC236}">
                <a16:creationId xmlns:a16="http://schemas.microsoft.com/office/drawing/2014/main" xmlns="" id="{D737CB6F-DC25-4899-A98E-8E56500DC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3"/>
          <a:stretch>
            <a:fillRect/>
          </a:stretch>
        </p:blipFill>
        <p:spPr bwMode="auto">
          <a:xfrm>
            <a:off x="3467100" y="2438400"/>
            <a:ext cx="2413000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5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0795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30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079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Rectangle 3">
            <a:extLst>
              <a:ext uri="{FF2B5EF4-FFF2-40B4-BE49-F238E27FC236}">
                <a16:creationId xmlns:a16="http://schemas.microsoft.com/office/drawing/2014/main" xmlns="" id="{4BF6FC88-6674-42E2-ADA1-387091B3D4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</a:t>
            </a:r>
          </a:p>
        </p:txBody>
      </p:sp>
      <p:pic>
        <p:nvPicPr>
          <p:cNvPr id="268293" name="background" descr="11MS-LessonReview">
            <a:extLst>
              <a:ext uri="{FF2B5EF4-FFF2-40B4-BE49-F238E27FC236}">
                <a16:creationId xmlns:a16="http://schemas.microsoft.com/office/drawing/2014/main" xmlns="" id="{C8A96F0F-2BFB-4B8C-9836-FE319369D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8294" name="oval">
            <a:extLst>
              <a:ext uri="{FF2B5EF4-FFF2-40B4-BE49-F238E27FC236}">
                <a16:creationId xmlns:a16="http://schemas.microsoft.com/office/drawing/2014/main" xmlns="" id="{3006A133-9867-470E-BA6E-2BC413211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0" y="406717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8296" name="Answers">
            <a:extLst>
              <a:ext uri="{FF2B5EF4-FFF2-40B4-BE49-F238E27FC236}">
                <a16:creationId xmlns:a16="http://schemas.microsoft.com/office/drawing/2014/main" xmlns="" id="{AC012669-F661-4695-8691-BD33BA904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828925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2870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/>
              <a:t>chromosomes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/>
              <a:t>body cells</a:t>
            </a:r>
            <a:endParaRPr lang="en-US" altLang="en-US" b="1">
              <a:solidFill>
                <a:srgbClr val="11873B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/>
              <a:t>diploid cells</a:t>
            </a:r>
            <a:endParaRPr lang="en-US" altLang="en-US" b="1">
              <a:solidFill>
                <a:srgbClr val="11873B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	</a:t>
            </a:r>
            <a:r>
              <a:rPr lang="en-US" altLang="en-US"/>
              <a:t>sex cells</a:t>
            </a:r>
          </a:p>
        </p:txBody>
      </p:sp>
      <p:sp>
        <p:nvSpPr>
          <p:cNvPr id="268304" name="Question">
            <a:extLst>
              <a:ext uri="{FF2B5EF4-FFF2-40B4-BE49-F238E27FC236}">
                <a16:creationId xmlns:a16="http://schemas.microsoft.com/office/drawing/2014/main" xmlns="" id="{3F47C7B8-98B8-45B5-A7AB-8A0BD4A50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0"/>
            <a:ext cx="67818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b="1"/>
              <a:t>Cells that have pairs of chromosomes are called ____.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4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8304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8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8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8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8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4" grpId="0" animBg="1"/>
      <p:bldP spid="26829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>
            <a:extLst>
              <a:ext uri="{FF2B5EF4-FFF2-40B4-BE49-F238E27FC236}">
                <a16:creationId xmlns:a16="http://schemas.microsoft.com/office/drawing/2014/main" xmlns="" id="{689A5B14-5872-4CA8-98F2-08DEA37CDA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</a:t>
            </a:r>
          </a:p>
        </p:txBody>
      </p:sp>
      <p:pic>
        <p:nvPicPr>
          <p:cNvPr id="269315" name="background" descr="11MS-LessonReview">
            <a:extLst>
              <a:ext uri="{FF2B5EF4-FFF2-40B4-BE49-F238E27FC236}">
                <a16:creationId xmlns:a16="http://schemas.microsoft.com/office/drawing/2014/main" xmlns="" id="{9B1DF80A-6EF0-4D3C-BF88-B5FF050E3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9316" name="oval">
            <a:extLst>
              <a:ext uri="{FF2B5EF4-FFF2-40B4-BE49-F238E27FC236}">
                <a16:creationId xmlns:a16="http://schemas.microsoft.com/office/drawing/2014/main" xmlns="" id="{78CA3595-8DDF-4EEF-AFAF-A8062F768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0" y="500062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9318" name="Answers">
            <a:extLst>
              <a:ext uri="{FF2B5EF4-FFF2-40B4-BE49-F238E27FC236}">
                <a16:creationId xmlns:a16="http://schemas.microsoft.com/office/drawing/2014/main" xmlns="" id="{E5253AFA-F23A-4D5F-8C8D-ADDD22704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143250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2870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/>
              <a:t>osmosis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/>
              <a:t>fertilization</a:t>
            </a:r>
            <a:endParaRPr lang="en-US" altLang="en-US" b="1">
              <a:solidFill>
                <a:srgbClr val="11873B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/>
              <a:t>reproduction</a:t>
            </a:r>
            <a:endParaRPr lang="en-US" altLang="en-US" b="1">
              <a:solidFill>
                <a:srgbClr val="11873B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	</a:t>
            </a:r>
            <a:r>
              <a:rPr lang="en-US" altLang="en-US"/>
              <a:t>meiosis</a:t>
            </a:r>
          </a:p>
        </p:txBody>
      </p:sp>
      <p:sp>
        <p:nvSpPr>
          <p:cNvPr id="269323" name="Question">
            <a:extLst>
              <a:ext uri="{FF2B5EF4-FFF2-40B4-BE49-F238E27FC236}">
                <a16:creationId xmlns:a16="http://schemas.microsoft.com/office/drawing/2014/main" xmlns="" id="{1FCA2BF6-57A8-4F02-BA28-BD8D0C42C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0"/>
            <a:ext cx="6781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b="1"/>
              <a:t>During which process does one diploid cell divide and make four haploid sex cells?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932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9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9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9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9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6" grpId="0" animBg="1"/>
      <p:bldP spid="26931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>
            <a:extLst>
              <a:ext uri="{FF2B5EF4-FFF2-40B4-BE49-F238E27FC236}">
                <a16:creationId xmlns:a16="http://schemas.microsoft.com/office/drawing/2014/main" xmlns="" id="{726D9E30-6717-4C2D-895C-67382A47CB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</a:t>
            </a:r>
          </a:p>
        </p:txBody>
      </p:sp>
      <p:pic>
        <p:nvPicPr>
          <p:cNvPr id="270339" name="Picture 3" descr="11MS-LessonReview">
            <a:extLst>
              <a:ext uri="{FF2B5EF4-FFF2-40B4-BE49-F238E27FC236}">
                <a16:creationId xmlns:a16="http://schemas.microsoft.com/office/drawing/2014/main" xmlns="" id="{28BAC1DF-AD10-49CF-B764-C87DABC78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340" name="Oval 4">
            <a:extLst>
              <a:ext uri="{FF2B5EF4-FFF2-40B4-BE49-F238E27FC236}">
                <a16:creationId xmlns:a16="http://schemas.microsoft.com/office/drawing/2014/main" xmlns="" id="{B0251849-DC7C-4618-A514-9D6AE1297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7725" y="461010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0342" name="Rectangle 6">
            <a:extLst>
              <a:ext uri="{FF2B5EF4-FFF2-40B4-BE49-F238E27FC236}">
                <a16:creationId xmlns:a16="http://schemas.microsoft.com/office/drawing/2014/main" xmlns="" id="{7EB9552B-5F82-4061-BB20-5B01C4957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771900"/>
            <a:ext cx="701040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tabLst>
                <a:tab pos="3543300" algn="l"/>
                <a:tab pos="41751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28700" indent="-285750">
              <a:buChar char="–"/>
              <a:tabLst>
                <a:tab pos="3543300" algn="l"/>
                <a:tab pos="41751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228600">
              <a:buChar char="•"/>
              <a:tabLst>
                <a:tab pos="3543300" algn="l"/>
                <a:tab pos="41751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228600">
              <a:buChar char="–"/>
              <a:tabLst>
                <a:tab pos="3543300" algn="l"/>
                <a:tab pos="41751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tabLst>
                <a:tab pos="3543300" algn="l"/>
                <a:tab pos="41751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543300" algn="l"/>
                <a:tab pos="41751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543300" algn="l"/>
                <a:tab pos="41751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543300" algn="l"/>
                <a:tab pos="41751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543300" algn="l"/>
                <a:tab pos="41751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/>
              <a:t>prophase I	</a:t>
            </a:r>
            <a:r>
              <a:rPr lang="en-US" altLang="en-US" b="1">
                <a:solidFill>
                  <a:srgbClr val="11873B"/>
                </a:solidFill>
              </a:rPr>
              <a:t>C.</a:t>
            </a:r>
            <a:r>
              <a:rPr lang="en-US" altLang="en-US"/>
              <a:t>	anaphase II</a:t>
            </a:r>
          </a:p>
          <a:p>
            <a:pPr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/>
              <a:t>metaphase I	</a:t>
            </a:r>
            <a:r>
              <a:rPr lang="en-US" altLang="en-US" b="1">
                <a:solidFill>
                  <a:srgbClr val="11873B"/>
                </a:solidFill>
              </a:rPr>
              <a:t>D.</a:t>
            </a:r>
            <a:r>
              <a:rPr lang="en-US" altLang="en-US"/>
              <a:t>	anaphase I</a:t>
            </a:r>
            <a:endParaRPr lang="en-US" altLang="en-US" b="1">
              <a:solidFill>
                <a:srgbClr val="11873B"/>
              </a:solidFill>
            </a:endParaRPr>
          </a:p>
        </p:txBody>
      </p:sp>
      <p:sp>
        <p:nvSpPr>
          <p:cNvPr id="270346" name="Question">
            <a:extLst>
              <a:ext uri="{FF2B5EF4-FFF2-40B4-BE49-F238E27FC236}">
                <a16:creationId xmlns:a16="http://schemas.microsoft.com/office/drawing/2014/main" xmlns="" id="{0C51E706-8E4B-4D61-882E-1448CC4E9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0"/>
            <a:ext cx="6781800" cy="194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 b="1"/>
              <a:t>During which phase of meiosis I do chromosome pairs separate and pull to opposite ends of the cell?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6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0346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0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0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0" grpId="0" animBg="1"/>
      <p:bldP spid="27034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>
            <a:extLst>
              <a:ext uri="{FF2B5EF4-FFF2-40B4-BE49-F238E27FC236}">
                <a16:creationId xmlns:a16="http://schemas.microsoft.com/office/drawing/2014/main" xmlns="" id="{4CA8C585-4131-4593-BC3D-E2B1E36A92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</a:t>
            </a:r>
          </a:p>
        </p:txBody>
      </p:sp>
      <p:pic>
        <p:nvPicPr>
          <p:cNvPr id="631811" name="Picture 3" descr="11MS-LessonReview">
            <a:extLst>
              <a:ext uri="{FF2B5EF4-FFF2-40B4-BE49-F238E27FC236}">
                <a16:creationId xmlns:a16="http://schemas.microsoft.com/office/drawing/2014/main" xmlns="" id="{DAAA3FC6-06EB-432C-A933-7D6F89909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1817" name="Picture 9" descr="WhatDoYouThink">
            <a:extLst>
              <a:ext uri="{FF2B5EF4-FFF2-40B4-BE49-F238E27FC236}">
                <a16:creationId xmlns:a16="http://schemas.microsoft.com/office/drawing/2014/main" xmlns="" id="{A0224086-F37C-4BC7-ACEB-E0C9D7E7E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7795"/>
          <a:stretch>
            <a:fillRect/>
          </a:stretch>
        </p:blipFill>
        <p:spPr bwMode="auto">
          <a:xfrm>
            <a:off x="925513" y="1277938"/>
            <a:ext cx="61976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1818" name="Rectangle 10">
            <a:extLst>
              <a:ext uri="{FF2B5EF4-FFF2-40B4-BE49-F238E27FC236}">
                <a16:creationId xmlns:a16="http://schemas.microsoft.com/office/drawing/2014/main" xmlns="" id="{9D770D39-DC13-45ED-ABEF-DCF288E9CF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671763"/>
            <a:ext cx="6869113" cy="2740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spcAft>
                <a:spcPct val="20000"/>
              </a:spcAft>
              <a:buFontTx/>
              <a:buNone/>
            </a:pPr>
            <a:r>
              <a:rPr lang="en-US" altLang="en-US" sz="2800" b="1">
                <a:solidFill>
                  <a:srgbClr val="11873B"/>
                </a:solidFill>
              </a:rPr>
              <a:t>1.</a:t>
            </a:r>
            <a:r>
              <a:rPr lang="en-US" altLang="en-US" sz="2800"/>
              <a:t>	Humans produce two types of cells: body cells and sex cells.</a:t>
            </a:r>
          </a:p>
          <a:p>
            <a:pPr marL="457200" indent="-457200">
              <a:spcAft>
                <a:spcPct val="20000"/>
              </a:spcAft>
              <a:buFontTx/>
              <a:buNone/>
            </a:pPr>
            <a:r>
              <a:rPr lang="en-US" altLang="en-US" sz="2800" b="1">
                <a:solidFill>
                  <a:srgbClr val="11873B"/>
                </a:solidFill>
              </a:rPr>
              <a:t>2.</a:t>
            </a:r>
            <a:r>
              <a:rPr lang="en-US" altLang="en-US" sz="2800"/>
              <a:t>	Environmental factors can cause variation among individuals.</a:t>
            </a:r>
          </a:p>
          <a:p>
            <a:pPr marL="457200" indent="-457200">
              <a:spcAft>
                <a:spcPct val="20000"/>
              </a:spcAft>
              <a:buFontTx/>
              <a:buNone/>
            </a:pPr>
            <a:r>
              <a:rPr lang="en-US" altLang="en-US" sz="2800" b="1">
                <a:solidFill>
                  <a:srgbClr val="11873B"/>
                </a:solidFill>
              </a:rPr>
              <a:t>3.</a:t>
            </a:r>
            <a:r>
              <a:rPr lang="en-US" altLang="en-US" sz="2800"/>
              <a:t>	Two parents always produce the best offspring.</a:t>
            </a:r>
          </a:p>
        </p:txBody>
      </p:sp>
      <p:sp>
        <p:nvSpPr>
          <p:cNvPr id="631819" name="title">
            <a:extLst>
              <a:ext uri="{FF2B5EF4-FFF2-40B4-BE49-F238E27FC236}">
                <a16:creationId xmlns:a16="http://schemas.microsoft.com/office/drawing/2014/main" xmlns="" id="{3A718536-5B8D-400B-A826-65F6EEC71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009775"/>
            <a:ext cx="708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E40022"/>
                </a:solidFill>
              </a:rPr>
              <a:t>Do you agree or disagree?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181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1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31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1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18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8" name="background" descr="11MS-LessonMenu2">
            <a:extLst>
              <a:ext uri="{FF2B5EF4-FFF2-40B4-BE49-F238E27FC236}">
                <a16:creationId xmlns:a16="http://schemas.microsoft.com/office/drawing/2014/main" xmlns="" id="{0535EA78-CC56-4A67-8343-AB421B0D9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163" name="Rectangle 3">
            <a:extLst>
              <a:ext uri="{FF2B5EF4-FFF2-40B4-BE49-F238E27FC236}">
                <a16:creationId xmlns:a16="http://schemas.microsoft.com/office/drawing/2014/main" xmlns="" id="{0747EC26-A2B5-45C2-97FA-6E80A15134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 Reading Guide</a:t>
            </a:r>
          </a:p>
        </p:txBody>
      </p:sp>
      <p:pic>
        <p:nvPicPr>
          <p:cNvPr id="220169" name="Picture 9" descr="11MS-Nav_BackDead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530EF0BA-D4C4-4C0E-AA6D-821461CD9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170" name="KC_art" descr="11MC_KeyConcept">
            <a:extLst>
              <a:ext uri="{FF2B5EF4-FFF2-40B4-BE49-F238E27FC236}">
                <a16:creationId xmlns:a16="http://schemas.microsoft.com/office/drawing/2014/main" xmlns="" id="{ED30C0CA-75ED-41D9-9435-82A3845E1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024063"/>
            <a:ext cx="3309938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172" name="txt_box">
            <a:extLst>
              <a:ext uri="{FF2B5EF4-FFF2-40B4-BE49-F238E27FC236}">
                <a16:creationId xmlns:a16="http://schemas.microsoft.com/office/drawing/2014/main" xmlns="" id="{B9F1AD33-8E89-4AEA-8938-643562693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2727325"/>
            <a:ext cx="6645275" cy="194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/>
              <a:t>What is asexual reproduction, and why is it beneficial?</a:t>
            </a:r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/>
              <a:t>How do the types of asexual reproduction differ?</a:t>
            </a:r>
          </a:p>
        </p:txBody>
      </p:sp>
      <p:sp>
        <p:nvSpPr>
          <p:cNvPr id="220173" name="Rectangle 13">
            <a:extLst>
              <a:ext uri="{FF2B5EF4-FFF2-40B4-BE49-F238E27FC236}">
                <a16:creationId xmlns:a16="http://schemas.microsoft.com/office/drawing/2014/main" xmlns="" id="{C5C3DDDF-84A3-4D82-BBB5-507806DE4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575" y="1376363"/>
            <a:ext cx="68167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 sz="3600" b="1">
                <a:solidFill>
                  <a:srgbClr val="11873B"/>
                </a:solidFill>
              </a:rPr>
              <a:t>Asexual Reproduction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17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0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0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0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7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92" name="Picture 8" descr="11MS-LessonMenu2">
            <a:extLst>
              <a:ext uri="{FF2B5EF4-FFF2-40B4-BE49-F238E27FC236}">
                <a16:creationId xmlns:a16="http://schemas.microsoft.com/office/drawing/2014/main" xmlns="" id="{28873E53-A9EC-454A-AC64-DE19A5727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188" name="Rectangle 4">
            <a:extLst>
              <a:ext uri="{FF2B5EF4-FFF2-40B4-BE49-F238E27FC236}">
                <a16:creationId xmlns:a16="http://schemas.microsoft.com/office/drawing/2014/main" xmlns="" id="{E15151DF-A482-468F-9CB7-0626CC6780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 Reading Guide - Vocab</a:t>
            </a:r>
          </a:p>
        </p:txBody>
      </p:sp>
      <p:pic>
        <p:nvPicPr>
          <p:cNvPr id="221193" name="Vocab_art" descr="11MC_Vocabulary">
            <a:extLst>
              <a:ext uri="{FF2B5EF4-FFF2-40B4-BE49-F238E27FC236}">
                <a16:creationId xmlns:a16="http://schemas.microsoft.com/office/drawing/2014/main" xmlns="" id="{FC3E91AF-87E6-48CA-AA22-B500D9F60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2062163"/>
            <a:ext cx="21209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195" name="txt_box">
            <a:extLst>
              <a:ext uri="{FF2B5EF4-FFF2-40B4-BE49-F238E27FC236}">
                <a16:creationId xmlns:a16="http://schemas.microsoft.com/office/drawing/2014/main" xmlns="" id="{80A30A88-0404-472D-BDCA-540C2A193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2727325"/>
            <a:ext cx="3216275" cy="291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7" name="asexual_reproduction.wav"/>
                </a:hlinkClick>
              </a:rPr>
              <a:t>asexual reproduction</a:t>
            </a:r>
            <a:endParaRPr lang="en-US" altLang="en-US" sz="2800">
              <a:solidFill>
                <a:srgbClr val="0069B6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8" name="fission.wav"/>
                </a:hlinkClick>
              </a:rPr>
              <a:t>fission</a:t>
            </a:r>
            <a:endParaRPr lang="en-US" altLang="en-US" sz="2800">
              <a:solidFill>
                <a:srgbClr val="0069B6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9" name="budding.wav"/>
                </a:hlinkClick>
              </a:rPr>
              <a:t>budding</a:t>
            </a:r>
            <a:endParaRPr lang="en-US" altLang="en-US" sz="2800">
              <a:solidFill>
                <a:srgbClr val="0069B6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10" name="regeneration.wav"/>
                </a:hlinkClick>
              </a:rPr>
              <a:t>regeneration</a:t>
            </a:r>
            <a:endParaRPr lang="en-US" altLang="en-US" sz="2800">
              <a:solidFill>
                <a:srgbClr val="0069B6"/>
              </a:solidFill>
            </a:endParaRPr>
          </a:p>
        </p:txBody>
      </p:sp>
      <p:sp>
        <p:nvSpPr>
          <p:cNvPr id="221196" name="Rectangle 12">
            <a:extLst>
              <a:ext uri="{FF2B5EF4-FFF2-40B4-BE49-F238E27FC236}">
                <a16:creationId xmlns:a16="http://schemas.microsoft.com/office/drawing/2014/main" xmlns="" id="{AEF5DB81-6CAC-4CE7-A676-A021BF0E8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575" y="1376363"/>
            <a:ext cx="68167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 sz="3600" b="1">
                <a:solidFill>
                  <a:srgbClr val="11873B"/>
                </a:solidFill>
              </a:rPr>
              <a:t>Asexual Reproduction</a:t>
            </a:r>
          </a:p>
        </p:txBody>
      </p:sp>
      <p:sp>
        <p:nvSpPr>
          <p:cNvPr id="221197" name="Text Box 13">
            <a:extLst>
              <a:ext uri="{FF2B5EF4-FFF2-40B4-BE49-F238E27FC236}">
                <a16:creationId xmlns:a16="http://schemas.microsoft.com/office/drawing/2014/main" xmlns="" id="{C6669906-6308-43F3-B973-B2A2179E9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5" y="2727325"/>
            <a:ext cx="3629025" cy="156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11" name="vegetative_reproduction.wav"/>
                </a:hlinkClick>
              </a:rPr>
              <a:t>vegetative reproduction</a:t>
            </a:r>
            <a:endParaRPr lang="en-US" altLang="en-US" sz="2800">
              <a:solidFill>
                <a:srgbClr val="0069B6"/>
              </a:solidFill>
            </a:endParaRPr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12" name="cloning.wav"/>
                </a:hlinkClick>
              </a:rPr>
              <a:t>cloning</a:t>
            </a:r>
            <a:endParaRPr lang="en-US" altLang="en-US" sz="2800">
              <a:solidFill>
                <a:srgbClr val="0069B6"/>
              </a:solidFill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1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1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1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1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1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1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5" grpId="0" build="p"/>
      <p:bldP spid="22119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>
            <a:extLst>
              <a:ext uri="{FF2B5EF4-FFF2-40B4-BE49-F238E27FC236}">
                <a16:creationId xmlns:a16="http://schemas.microsoft.com/office/drawing/2014/main" xmlns="" id="{E7C16968-8D4E-4C5A-A1CA-261C331BF4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</a:t>
            </a:r>
          </a:p>
        </p:txBody>
      </p:sp>
      <p:sp>
        <p:nvSpPr>
          <p:cNvPr id="222217" name="txt_box">
            <a:extLst>
              <a:ext uri="{FF2B5EF4-FFF2-40B4-BE49-F238E27FC236}">
                <a16:creationId xmlns:a16="http://schemas.microsoft.com/office/drawing/2014/main" xmlns="" id="{D6462C4E-7405-4A70-9C27-F2E57E04BF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34512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In </a:t>
            </a: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5" name="asexual_reproduction.wav"/>
                </a:hlinkClick>
              </a:rPr>
              <a:t>asexual reproduction</a:t>
            </a:r>
            <a:r>
              <a:rPr lang="en-US" altLang="en-US"/>
              <a:t>, one parent organism produces offspring without meiosis and fertilization.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Because the offspring inherit all their DNA from one parent, they are genetically identical to each other and to their parent.</a:t>
            </a:r>
          </a:p>
        </p:txBody>
      </p:sp>
      <p:sp>
        <p:nvSpPr>
          <p:cNvPr id="222218" name="title">
            <a:extLst>
              <a:ext uri="{FF2B5EF4-FFF2-40B4-BE49-F238E27FC236}">
                <a16:creationId xmlns:a16="http://schemas.microsoft.com/office/drawing/2014/main" xmlns="" id="{343DB66C-3BFA-4083-9280-8D5361148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/>
              <a:t>What is asexual reproduction?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2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2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2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7" grpId="0" uiExpand="1" build="p"/>
      <p:bldP spid="2222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>
            <a:extLst>
              <a:ext uri="{FF2B5EF4-FFF2-40B4-BE49-F238E27FC236}">
                <a16:creationId xmlns:a16="http://schemas.microsoft.com/office/drawing/2014/main" xmlns="" id="{383B2FE8-9BCC-40DB-AAC7-2EC0EAFDFA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</a:t>
            </a:r>
          </a:p>
        </p:txBody>
      </p:sp>
      <p:sp>
        <p:nvSpPr>
          <p:cNvPr id="716804" name="title">
            <a:extLst>
              <a:ext uri="{FF2B5EF4-FFF2-40B4-BE49-F238E27FC236}">
                <a16:creationId xmlns:a16="http://schemas.microsoft.com/office/drawing/2014/main" xmlns="" id="{5E206F67-8BD2-4887-9E52-58EF47039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60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/>
              <a:t>What is asexual reproduction? </a:t>
            </a:r>
            <a:r>
              <a:rPr lang="en-US" altLang="en-US" sz="1600" b="1"/>
              <a:t>(cont.)</a:t>
            </a:r>
            <a:endParaRPr lang="en-US" altLang="en-US" sz="3600" b="1"/>
          </a:p>
        </p:txBody>
      </p:sp>
      <p:grpSp>
        <p:nvGrpSpPr>
          <p:cNvPr id="716816" name="Group 16">
            <a:extLst>
              <a:ext uri="{FF2B5EF4-FFF2-40B4-BE49-F238E27FC236}">
                <a16:creationId xmlns:a16="http://schemas.microsoft.com/office/drawing/2014/main" xmlns="" id="{975BD679-74B8-4E6D-84F2-BA2BFC375349}"/>
              </a:ext>
            </a:extLst>
          </p:cNvPr>
          <p:cNvGrpSpPr>
            <a:grpSpLocks/>
          </p:cNvGrpSpPr>
          <p:nvPr/>
        </p:nvGrpSpPr>
        <p:grpSpPr bwMode="auto">
          <a:xfrm>
            <a:off x="642938" y="1809750"/>
            <a:ext cx="7577137" cy="2682875"/>
            <a:chOff x="405" y="1140"/>
            <a:chExt cx="4773" cy="1690"/>
          </a:xfrm>
        </p:grpSpPr>
        <p:sp>
          <p:nvSpPr>
            <p:cNvPr id="716812" name="Rectangle 12">
              <a:extLst>
                <a:ext uri="{FF2B5EF4-FFF2-40B4-BE49-F238E27FC236}">
                  <a16:creationId xmlns:a16="http://schemas.microsoft.com/office/drawing/2014/main" xmlns="" id="{BB6B6126-F145-4795-9E14-D0EFF85D7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" y="1436"/>
              <a:ext cx="4527" cy="1394"/>
            </a:xfrm>
            <a:prstGeom prst="rect">
              <a:avLst/>
            </a:prstGeom>
            <a:noFill/>
            <a:ln w="57150" algn="ctr">
              <a:solidFill>
                <a:srgbClr val="B1001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813" name="Rectangle 13">
              <a:extLst>
                <a:ext uri="{FF2B5EF4-FFF2-40B4-BE49-F238E27FC236}">
                  <a16:creationId xmlns:a16="http://schemas.microsoft.com/office/drawing/2014/main" xmlns="" id="{57943EF5-9824-43C0-A375-9771E2A43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" y="1358"/>
              <a:ext cx="3582" cy="3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6814" name="Picture 14" descr="MA_Key-Concept_head">
              <a:extLst>
                <a:ext uri="{FF2B5EF4-FFF2-40B4-BE49-F238E27FC236}">
                  <a16:creationId xmlns:a16="http://schemas.microsoft.com/office/drawing/2014/main" xmlns="" id="{F17E2624-88D8-41E6-A2A0-DF2E8E369E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" y="1140"/>
              <a:ext cx="3642" cy="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16815" name="Text Box 15">
            <a:extLst>
              <a:ext uri="{FF2B5EF4-FFF2-40B4-BE49-F238E27FC236}">
                <a16:creationId xmlns:a16="http://schemas.microsoft.com/office/drawing/2014/main" xmlns="" id="{656E1986-8D14-4992-971B-421AEB0B9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63" y="2730500"/>
            <a:ext cx="5567362" cy="150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>
                <a:solidFill>
                  <a:srgbClr val="0069B6"/>
                </a:solidFill>
              </a:rPr>
              <a:t>Describe asexual reproduction in your own words.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50" name="Picture 6" descr="11MS-GetReadyToRead">
            <a:extLst>
              <a:ext uri="{FF2B5EF4-FFF2-40B4-BE49-F238E27FC236}">
                <a16:creationId xmlns:a16="http://schemas.microsoft.com/office/drawing/2014/main" xmlns="" id="{439E9EAE-6950-48BD-A0EA-F348E5C12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388938"/>
            <a:ext cx="7704137" cy="601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47" name="Rectangle 3">
            <a:extLst>
              <a:ext uri="{FF2B5EF4-FFF2-40B4-BE49-F238E27FC236}">
                <a16:creationId xmlns:a16="http://schemas.microsoft.com/office/drawing/2014/main" xmlns="" id="{6053C7E6-2660-4662-8E96-F1337E074A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Chapter Introduction</a:t>
            </a:r>
          </a:p>
        </p:txBody>
      </p:sp>
      <p:sp>
        <p:nvSpPr>
          <p:cNvPr id="210948" name="txt_box">
            <a:extLst>
              <a:ext uri="{FF2B5EF4-FFF2-40B4-BE49-F238E27FC236}">
                <a16:creationId xmlns:a16="http://schemas.microsoft.com/office/drawing/2014/main" xmlns="" id="{44D8DA21-D9E7-4C2E-98AF-C6F7C9DC46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424113"/>
            <a:ext cx="7086600" cy="2911475"/>
          </a:xfrm>
          <a:noFill/>
          <a:ln/>
        </p:spPr>
        <p:txBody>
          <a:bodyPr>
            <a:spAutoFit/>
          </a:bodyPr>
          <a:lstStyle/>
          <a:p>
            <a:pPr marL="609600" indent="-609600">
              <a:buClr>
                <a:srgbClr val="11873B"/>
              </a:buClr>
              <a:buFontTx/>
              <a:buNone/>
            </a:pPr>
            <a:r>
              <a:rPr lang="en-US" altLang="en-US" sz="2800" b="1">
                <a:solidFill>
                  <a:srgbClr val="11873B"/>
                </a:solidFill>
              </a:rPr>
              <a:t>1.</a:t>
            </a:r>
            <a:r>
              <a:rPr lang="en-US" altLang="en-US" sz="2800"/>
              <a:t>	Humans produce two types of cells: body cells and sex cells.</a:t>
            </a:r>
          </a:p>
          <a:p>
            <a:pPr marL="609600" indent="-609600">
              <a:buClr>
                <a:srgbClr val="11873B"/>
              </a:buClr>
              <a:buFontTx/>
              <a:buNone/>
            </a:pPr>
            <a:r>
              <a:rPr lang="en-US" altLang="en-US" sz="2800" b="1">
                <a:solidFill>
                  <a:srgbClr val="11873B"/>
                </a:solidFill>
              </a:rPr>
              <a:t>2.</a:t>
            </a:r>
            <a:r>
              <a:rPr lang="en-US" altLang="en-US" sz="2800"/>
              <a:t>	Environmental factors can cause variation among individuals.</a:t>
            </a:r>
          </a:p>
          <a:p>
            <a:pPr marL="609600" indent="-609600">
              <a:buClr>
                <a:srgbClr val="11873B"/>
              </a:buClr>
              <a:buFontTx/>
              <a:buNone/>
            </a:pPr>
            <a:r>
              <a:rPr lang="en-US" altLang="en-US" sz="2800" b="1">
                <a:solidFill>
                  <a:srgbClr val="11873B"/>
                </a:solidFill>
              </a:rPr>
              <a:t>3.</a:t>
            </a:r>
            <a:r>
              <a:rPr lang="en-US" altLang="en-US" sz="2800"/>
              <a:t>	Two parents always produce the best offspring.</a:t>
            </a:r>
          </a:p>
        </p:txBody>
      </p:sp>
      <p:sp>
        <p:nvSpPr>
          <p:cNvPr id="210949" name="title">
            <a:extLst>
              <a:ext uri="{FF2B5EF4-FFF2-40B4-BE49-F238E27FC236}">
                <a16:creationId xmlns:a16="http://schemas.microsoft.com/office/drawing/2014/main" xmlns="" id="{31D20169-D170-4DB4-AFEB-42CAC4DDD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828800"/>
            <a:ext cx="708660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E40022"/>
                </a:solidFill>
              </a:rPr>
              <a:t>Do you agree or disagree?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94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0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0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8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xmlns="" id="{851B89F6-7B3D-447D-B5E6-125C1A64F6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</a:t>
            </a:r>
          </a:p>
        </p:txBody>
      </p:sp>
      <p:sp>
        <p:nvSpPr>
          <p:cNvPr id="256006" name="txt_box">
            <a:extLst>
              <a:ext uri="{FF2B5EF4-FFF2-40B4-BE49-F238E27FC236}">
                <a16:creationId xmlns:a16="http://schemas.microsoft.com/office/drawing/2014/main" xmlns="" id="{F0029AC6-8FF4-4A16-B166-517C631E0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14450"/>
            <a:ext cx="762000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/>
              <a:t>Cell division in prokaryotes is known as </a:t>
            </a: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5" name="fission.wav"/>
                </a:hlinkClick>
              </a:rPr>
              <a:t>fission</a:t>
            </a:r>
            <a:r>
              <a:rPr lang="en-US" altLang="en-US"/>
              <a:t>.</a:t>
            </a:r>
          </a:p>
        </p:txBody>
      </p:sp>
      <p:sp>
        <p:nvSpPr>
          <p:cNvPr id="256007" name="title">
            <a:extLst>
              <a:ext uri="{FF2B5EF4-FFF2-40B4-BE49-F238E27FC236}">
                <a16:creationId xmlns:a16="http://schemas.microsoft.com/office/drawing/2014/main" xmlns="" id="{EAC99BA3-A692-4E56-8A68-5926F2233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Types of Asexual Reproduction</a:t>
            </a:r>
            <a:endParaRPr lang="en-US" altLang="en-US" sz="1600" b="1"/>
          </a:p>
        </p:txBody>
      </p:sp>
      <p:sp>
        <p:nvSpPr>
          <p:cNvPr id="256008" name="Text Box 8">
            <a:extLst>
              <a:ext uri="{FF2B5EF4-FFF2-40B4-BE49-F238E27FC236}">
                <a16:creationId xmlns:a16="http://schemas.microsoft.com/office/drawing/2014/main" xmlns="" id="{9DC8E107-E758-4059-BC7E-32EA41282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475" y="3794125"/>
            <a:ext cx="6324600" cy="16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 b="1">
                <a:solidFill>
                  <a:srgbClr val="11873B"/>
                </a:solidFill>
              </a:rPr>
              <a:t>fission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>
                <a:solidFill>
                  <a:srgbClr val="000000"/>
                </a:solidFill>
              </a:rPr>
              <a:t>from Latin </a:t>
            </a:r>
            <a:r>
              <a:rPr lang="en-US" altLang="en-US" i="1">
                <a:solidFill>
                  <a:srgbClr val="000000"/>
                </a:solidFill>
              </a:rPr>
              <a:t>fissionem</a:t>
            </a:r>
            <a:r>
              <a:rPr lang="en-US" altLang="en-US">
                <a:solidFill>
                  <a:srgbClr val="000000"/>
                </a:solidFill>
              </a:rPr>
              <a:t>, means “a breaking up, cleaving”</a:t>
            </a:r>
          </a:p>
        </p:txBody>
      </p:sp>
      <p:grpSp>
        <p:nvGrpSpPr>
          <p:cNvPr id="256013" name="Group 13">
            <a:extLst>
              <a:ext uri="{FF2B5EF4-FFF2-40B4-BE49-F238E27FC236}">
                <a16:creationId xmlns:a16="http://schemas.microsoft.com/office/drawing/2014/main" xmlns="" id="{BA22C467-648B-4B6A-A3D3-2A40B0BEF86F}"/>
              </a:ext>
            </a:extLst>
          </p:cNvPr>
          <p:cNvGrpSpPr>
            <a:grpSpLocks/>
          </p:cNvGrpSpPr>
          <p:nvPr/>
        </p:nvGrpSpPr>
        <p:grpSpPr bwMode="auto">
          <a:xfrm>
            <a:off x="966788" y="3084513"/>
            <a:ext cx="7186612" cy="2598737"/>
            <a:chOff x="609" y="1943"/>
            <a:chExt cx="4527" cy="1637"/>
          </a:xfrm>
        </p:grpSpPr>
        <p:sp>
          <p:nvSpPr>
            <p:cNvPr id="256010" name="Rectangle 10">
              <a:extLst>
                <a:ext uri="{FF2B5EF4-FFF2-40B4-BE49-F238E27FC236}">
                  <a16:creationId xmlns:a16="http://schemas.microsoft.com/office/drawing/2014/main" xmlns="" id="{417FFA9C-A189-4DA9-AAB2-A425EF8E4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" y="2136"/>
              <a:ext cx="4527" cy="1444"/>
            </a:xfrm>
            <a:prstGeom prst="rect">
              <a:avLst/>
            </a:prstGeom>
            <a:noFill/>
            <a:ln w="57150" algn="ctr">
              <a:solidFill>
                <a:srgbClr val="11873B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11" name="Rectangle 11">
              <a:extLst>
                <a:ext uri="{FF2B5EF4-FFF2-40B4-BE49-F238E27FC236}">
                  <a16:creationId xmlns:a16="http://schemas.microsoft.com/office/drawing/2014/main" xmlns="" id="{002F930E-7E7B-47A7-B36C-263C4C883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" y="2022"/>
              <a:ext cx="1733" cy="2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56012" name="Picture 12" descr="WordOrigin_head">
              <a:extLst>
                <a:ext uri="{FF2B5EF4-FFF2-40B4-BE49-F238E27FC236}">
                  <a16:creationId xmlns:a16="http://schemas.microsoft.com/office/drawing/2014/main" xmlns="" id="{DCCC0CE3-12FF-4F16-841F-97DA49218B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148"/>
            <a:stretch>
              <a:fillRect/>
            </a:stretch>
          </p:blipFill>
          <p:spPr bwMode="auto">
            <a:xfrm>
              <a:off x="717" y="1943"/>
              <a:ext cx="1854" cy="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6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6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56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6" grpId="0" uiExpand="1" build="p"/>
      <p:bldP spid="256007" grpId="0"/>
      <p:bldP spid="25600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>
            <a:extLst>
              <a:ext uri="{FF2B5EF4-FFF2-40B4-BE49-F238E27FC236}">
                <a16:creationId xmlns:a16="http://schemas.microsoft.com/office/drawing/2014/main" xmlns="" id="{8BD6C3A1-A497-4856-A1C2-37B5EC3375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</a:t>
            </a:r>
          </a:p>
        </p:txBody>
      </p:sp>
      <p:sp>
        <p:nvSpPr>
          <p:cNvPr id="698371" name="txt_box">
            <a:extLst>
              <a:ext uri="{FF2B5EF4-FFF2-40B4-BE49-F238E27FC236}">
                <a16:creationId xmlns:a16="http://schemas.microsoft.com/office/drawing/2014/main" xmlns="" id="{A168822E-C752-4404-B6FF-47E124060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14450"/>
            <a:ext cx="762000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E40004"/>
              </a:buClr>
            </a:pPr>
            <a:r>
              <a:rPr lang="en-US" altLang="en-US"/>
              <a:t>A prokaryote’s DNA molecule is copied and each copy attaches to the cell membrane.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The cell grows longer, pulling the two copies of DNA apart while the cell membrane begins to pinch inward along the middle of the cell.</a:t>
            </a:r>
          </a:p>
        </p:txBody>
      </p:sp>
      <p:sp>
        <p:nvSpPr>
          <p:cNvPr id="698372" name="title">
            <a:extLst>
              <a:ext uri="{FF2B5EF4-FFF2-40B4-BE49-F238E27FC236}">
                <a16:creationId xmlns:a16="http://schemas.microsoft.com/office/drawing/2014/main" xmlns="" id="{820D01B0-82AA-41F7-9257-49C2B3142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Types of Asexual Reproduction </a:t>
            </a:r>
            <a:r>
              <a:rPr lang="en-US" altLang="en-US" sz="1600" b="1"/>
              <a:t>(cont.)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371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>
            <a:extLst>
              <a:ext uri="{FF2B5EF4-FFF2-40B4-BE49-F238E27FC236}">
                <a16:creationId xmlns:a16="http://schemas.microsoft.com/office/drawing/2014/main" xmlns="" id="{EBE4C151-C3ED-4233-9EF2-1F900F587F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</a:t>
            </a:r>
          </a:p>
        </p:txBody>
      </p:sp>
      <p:grpSp>
        <p:nvGrpSpPr>
          <p:cNvPr id="697410" name="Group 66">
            <a:extLst>
              <a:ext uri="{FF2B5EF4-FFF2-40B4-BE49-F238E27FC236}">
                <a16:creationId xmlns:a16="http://schemas.microsoft.com/office/drawing/2014/main" xmlns="" id="{75E813BB-7ED6-4D52-BEFB-939ABF5742CC}"/>
              </a:ext>
            </a:extLst>
          </p:cNvPr>
          <p:cNvGrpSpPr>
            <a:grpSpLocks/>
          </p:cNvGrpSpPr>
          <p:nvPr/>
        </p:nvGrpSpPr>
        <p:grpSpPr bwMode="auto">
          <a:xfrm>
            <a:off x="1116013" y="2355850"/>
            <a:ext cx="6927850" cy="3810000"/>
            <a:chOff x="703" y="1484"/>
            <a:chExt cx="4364" cy="2400"/>
          </a:xfrm>
        </p:grpSpPr>
        <p:pic>
          <p:nvPicPr>
            <p:cNvPr id="697398" name="Picture 54" descr="C205_L2_P016a">
              <a:extLst>
                <a:ext uri="{FF2B5EF4-FFF2-40B4-BE49-F238E27FC236}">
                  <a16:creationId xmlns:a16="http://schemas.microsoft.com/office/drawing/2014/main" xmlns="" id="{1E5F4E89-A190-409A-8027-D1BAADCA96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7" b="16457"/>
            <a:stretch>
              <a:fillRect/>
            </a:stretch>
          </p:blipFill>
          <p:spPr bwMode="auto">
            <a:xfrm>
              <a:off x="778" y="1687"/>
              <a:ext cx="4192" cy="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7401" name="Rectangle 57">
              <a:extLst>
                <a:ext uri="{FF2B5EF4-FFF2-40B4-BE49-F238E27FC236}">
                  <a16:creationId xmlns:a16="http://schemas.microsoft.com/office/drawing/2014/main" xmlns="" id="{3745C39A-DE93-437E-8738-5887D12C103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71" y="1484"/>
              <a:ext cx="4296" cy="2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402" name="Rectangle 58">
              <a:extLst>
                <a:ext uri="{FF2B5EF4-FFF2-40B4-BE49-F238E27FC236}">
                  <a16:creationId xmlns:a16="http://schemas.microsoft.com/office/drawing/2014/main" xmlns="" id="{814E82D5-157E-410B-9CA2-06094532CAC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23" y="1801"/>
              <a:ext cx="2624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405" name="Rectangle 61">
              <a:extLst>
                <a:ext uri="{FF2B5EF4-FFF2-40B4-BE49-F238E27FC236}">
                  <a16:creationId xmlns:a16="http://schemas.microsoft.com/office/drawing/2014/main" xmlns="" id="{8B64AB40-22A1-428A-A692-A765B433A65E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703" y="3577"/>
              <a:ext cx="523" cy="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7406" name="title">
            <a:extLst>
              <a:ext uri="{FF2B5EF4-FFF2-40B4-BE49-F238E27FC236}">
                <a16:creationId xmlns:a16="http://schemas.microsoft.com/office/drawing/2014/main" xmlns="" id="{79951E78-280E-446A-97CA-8A79682D9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Types of Asexual Reproduction </a:t>
            </a:r>
            <a:r>
              <a:rPr lang="en-US" altLang="en-US" sz="1600" b="1"/>
              <a:t>(cont.)</a:t>
            </a:r>
          </a:p>
        </p:txBody>
      </p:sp>
      <p:sp>
        <p:nvSpPr>
          <p:cNvPr id="697407" name="txt_box">
            <a:extLst>
              <a:ext uri="{FF2B5EF4-FFF2-40B4-BE49-F238E27FC236}">
                <a16:creationId xmlns:a16="http://schemas.microsoft.com/office/drawing/2014/main" xmlns="" id="{757CE45E-8F26-4A1E-BAE5-A24C71147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538" y="1314450"/>
            <a:ext cx="762000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68375" indent="-4572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11275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175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E40004"/>
              </a:buClr>
              <a:buFontTx/>
              <a:buNone/>
            </a:pPr>
            <a:r>
              <a:rPr lang="en-US" altLang="en-US"/>
              <a:t>Through fission, the cell splits and forms two new identical offspring.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7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9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40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>
            <a:extLst>
              <a:ext uri="{FF2B5EF4-FFF2-40B4-BE49-F238E27FC236}">
                <a16:creationId xmlns:a16="http://schemas.microsoft.com/office/drawing/2014/main" xmlns="" id="{EB30DD2E-05A0-49CE-B2D2-8109C8C249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</a:t>
            </a:r>
          </a:p>
        </p:txBody>
      </p:sp>
      <p:sp>
        <p:nvSpPr>
          <p:cNvPr id="699395" name="txt_box">
            <a:extLst>
              <a:ext uri="{FF2B5EF4-FFF2-40B4-BE49-F238E27FC236}">
                <a16:creationId xmlns:a16="http://schemas.microsoft.com/office/drawing/2014/main" xmlns="" id="{97A61784-2FAC-4394-9240-CE2E934B6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14450"/>
            <a:ext cx="8001000" cy="50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</a:pPr>
            <a:r>
              <a:rPr lang="en-US" altLang="en-US"/>
              <a:t>In mitotic cell division, one organism forms two genetically identical offspring through mitosis and cell division. Many unicellular eukaryotes reproduce in this way.</a:t>
            </a:r>
          </a:p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</a:pPr>
            <a:r>
              <a:rPr lang="en-US" altLang="en-US"/>
              <a:t>In </a:t>
            </a: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5" name="budding.wav"/>
                </a:hlinkClick>
              </a:rPr>
              <a:t>budding</a:t>
            </a:r>
            <a:r>
              <a:rPr lang="en-US" altLang="en-US"/>
              <a:t>, a new organism grows by mitosis and cell division on the body of its parent.</a:t>
            </a:r>
          </a:p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</a:pPr>
            <a:r>
              <a:rPr lang="en-US" altLang="en-US"/>
              <a:t>Budding produces offspring genetically identical to its parent.</a:t>
            </a:r>
          </a:p>
        </p:txBody>
      </p:sp>
      <p:sp>
        <p:nvSpPr>
          <p:cNvPr id="699396" name="title">
            <a:extLst>
              <a:ext uri="{FF2B5EF4-FFF2-40B4-BE49-F238E27FC236}">
                <a16:creationId xmlns:a16="http://schemas.microsoft.com/office/drawing/2014/main" xmlns="" id="{D9969833-43D3-48F9-9455-D68F24752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Types of Asexual Reproduction </a:t>
            </a:r>
            <a:r>
              <a:rPr lang="en-US" altLang="en-US" sz="1600" b="1"/>
              <a:t>(cont.)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395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>
            <a:extLst>
              <a:ext uri="{FF2B5EF4-FFF2-40B4-BE49-F238E27FC236}">
                <a16:creationId xmlns:a16="http://schemas.microsoft.com/office/drawing/2014/main" xmlns="" id="{C6986078-A7B9-4446-935B-F432EDA2A6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</a:t>
            </a:r>
          </a:p>
        </p:txBody>
      </p:sp>
      <p:sp>
        <p:nvSpPr>
          <p:cNvPr id="702507" name="Rectangle 43">
            <a:extLst>
              <a:ext uri="{FF2B5EF4-FFF2-40B4-BE49-F238E27FC236}">
                <a16:creationId xmlns:a16="http://schemas.microsoft.com/office/drawing/2014/main" xmlns="" id="{4B7C49EA-13AD-49AA-8A53-BDF45E3A6DE6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847725" y="1309688"/>
            <a:ext cx="3235325" cy="3603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grpSp>
        <p:nvGrpSpPr>
          <p:cNvPr id="702519" name="Group 55">
            <a:extLst>
              <a:ext uri="{FF2B5EF4-FFF2-40B4-BE49-F238E27FC236}">
                <a16:creationId xmlns:a16="http://schemas.microsoft.com/office/drawing/2014/main" xmlns="" id="{A14D84B5-84E2-4EEF-BA1C-60BBA58DDF40}"/>
              </a:ext>
            </a:extLst>
          </p:cNvPr>
          <p:cNvGrpSpPr>
            <a:grpSpLocks/>
          </p:cNvGrpSpPr>
          <p:nvPr/>
        </p:nvGrpSpPr>
        <p:grpSpPr bwMode="auto">
          <a:xfrm>
            <a:off x="1189038" y="2406650"/>
            <a:ext cx="6772275" cy="3759200"/>
            <a:chOff x="722" y="1505"/>
            <a:chExt cx="4266" cy="2368"/>
          </a:xfrm>
        </p:grpSpPr>
        <p:pic>
          <p:nvPicPr>
            <p:cNvPr id="702506" name="Picture 42" descr="C205_L2_P018a">
              <a:extLst>
                <a:ext uri="{FF2B5EF4-FFF2-40B4-BE49-F238E27FC236}">
                  <a16:creationId xmlns:a16="http://schemas.microsoft.com/office/drawing/2014/main" xmlns="" id="{CD3EA3D0-90B8-49AE-B5E1-AA7B7D2F0D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80" b="13725"/>
            <a:stretch>
              <a:fillRect/>
            </a:stretch>
          </p:blipFill>
          <p:spPr bwMode="auto">
            <a:xfrm>
              <a:off x="772" y="1693"/>
              <a:ext cx="4191" cy="2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2508" name="Rectangle 44">
              <a:extLst>
                <a:ext uri="{FF2B5EF4-FFF2-40B4-BE49-F238E27FC236}">
                  <a16:creationId xmlns:a16="http://schemas.microsoft.com/office/drawing/2014/main" xmlns="" id="{25E1E108-097C-418E-8005-9EB8DF5C1FD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22" y="1823"/>
              <a:ext cx="1054" cy="3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516" name="Rectangle 52">
              <a:extLst>
                <a:ext uri="{FF2B5EF4-FFF2-40B4-BE49-F238E27FC236}">
                  <a16:creationId xmlns:a16="http://schemas.microsoft.com/office/drawing/2014/main" xmlns="" id="{7C43C853-03E8-45F9-8797-DCDFB7F6023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50" y="1505"/>
              <a:ext cx="4238" cy="2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2517" name="Rectangle 53">
            <a:extLst>
              <a:ext uri="{FF2B5EF4-FFF2-40B4-BE49-F238E27FC236}">
                <a16:creationId xmlns:a16="http://schemas.microsoft.com/office/drawing/2014/main" xmlns="" id="{38E5E95D-93C0-41C8-B6CA-FF4590CFE4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8001000" cy="9683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Animal </a:t>
            </a: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6" name="regeneration.wav"/>
                </a:hlinkClick>
              </a:rPr>
              <a:t>regeneration</a:t>
            </a:r>
            <a:r>
              <a:rPr lang="en-US" altLang="en-US"/>
              <a:t> occurs when an offspring grows from a piece of its parent.</a:t>
            </a:r>
          </a:p>
        </p:txBody>
      </p:sp>
      <p:sp>
        <p:nvSpPr>
          <p:cNvPr id="702518" name="Text Box 54">
            <a:extLst>
              <a:ext uri="{FF2B5EF4-FFF2-40B4-BE49-F238E27FC236}">
                <a16:creationId xmlns:a16="http://schemas.microsoft.com/office/drawing/2014/main" xmlns="" id="{5D42DE30-AD02-48B1-9CF6-8CB3B9453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Types of Asexual Reproduction </a:t>
            </a:r>
            <a:r>
              <a:rPr lang="en-US" altLang="en-US" sz="1600" b="1"/>
              <a:t>(cont.)</a:t>
            </a:r>
          </a:p>
        </p:txBody>
      </p:sp>
      <p:grpSp>
        <p:nvGrpSpPr>
          <p:cNvPr id="702520" name="Group 56">
            <a:extLst>
              <a:ext uri="{FF2B5EF4-FFF2-40B4-BE49-F238E27FC236}">
                <a16:creationId xmlns:a16="http://schemas.microsoft.com/office/drawing/2014/main" xmlns="" id="{9E54FECB-6C40-4CFD-BEFB-010B2BF817EC}"/>
              </a:ext>
            </a:extLst>
          </p:cNvPr>
          <p:cNvGrpSpPr>
            <a:grpSpLocks/>
          </p:cNvGrpSpPr>
          <p:nvPr/>
        </p:nvGrpSpPr>
        <p:grpSpPr bwMode="auto">
          <a:xfrm>
            <a:off x="1858963" y="2900363"/>
            <a:ext cx="5432425" cy="836612"/>
            <a:chOff x="1171" y="1819"/>
            <a:chExt cx="3422" cy="527"/>
          </a:xfrm>
        </p:grpSpPr>
        <p:sp>
          <p:nvSpPr>
            <p:cNvPr id="702512" name="Rectangle 48">
              <a:extLst>
                <a:ext uri="{FF2B5EF4-FFF2-40B4-BE49-F238E27FC236}">
                  <a16:creationId xmlns:a16="http://schemas.microsoft.com/office/drawing/2014/main" xmlns="" id="{492A9B7A-BB7D-4D86-827E-DCD11BB91E7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71" y="1819"/>
              <a:ext cx="3422" cy="4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513" name="Rectangle 49">
              <a:extLst>
                <a:ext uri="{FF2B5EF4-FFF2-40B4-BE49-F238E27FC236}">
                  <a16:creationId xmlns:a16="http://schemas.microsoft.com/office/drawing/2014/main" xmlns="" id="{6634B7F8-2629-4645-A495-2496F49B5A6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49" y="2143"/>
              <a:ext cx="1447" cy="2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514" name="Rectangle 50">
              <a:extLst>
                <a:ext uri="{FF2B5EF4-FFF2-40B4-BE49-F238E27FC236}">
                  <a16:creationId xmlns:a16="http://schemas.microsoft.com/office/drawing/2014/main" xmlns="" id="{BE90BCC3-0D96-489F-AEEB-B516FF0E8AAA}"/>
                </a:ext>
              </a:extLst>
            </p:cNvPr>
            <p:cNvSpPr>
              <a:spLocks noChangeArrowheads="1"/>
            </p:cNvSpPr>
            <p:nvPr/>
          </p:nvSpPr>
          <p:spPr bwMode="hidden">
            <a:xfrm rot="-778046">
              <a:off x="3315" y="2057"/>
              <a:ext cx="654" cy="2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2522" name="Group 58">
            <a:extLst>
              <a:ext uri="{FF2B5EF4-FFF2-40B4-BE49-F238E27FC236}">
                <a16:creationId xmlns:a16="http://schemas.microsoft.com/office/drawing/2014/main" xmlns="" id="{83920471-D2A8-405A-877A-F6D7188C42C7}"/>
              </a:ext>
            </a:extLst>
          </p:cNvPr>
          <p:cNvGrpSpPr>
            <a:grpSpLocks/>
          </p:cNvGrpSpPr>
          <p:nvPr/>
        </p:nvGrpSpPr>
        <p:grpSpPr bwMode="auto">
          <a:xfrm>
            <a:off x="917575" y="3657600"/>
            <a:ext cx="3448050" cy="2508250"/>
            <a:chOff x="578" y="2304"/>
            <a:chExt cx="2172" cy="1580"/>
          </a:xfrm>
        </p:grpSpPr>
        <p:sp>
          <p:nvSpPr>
            <p:cNvPr id="702510" name="Rectangle 46">
              <a:extLst>
                <a:ext uri="{FF2B5EF4-FFF2-40B4-BE49-F238E27FC236}">
                  <a16:creationId xmlns:a16="http://schemas.microsoft.com/office/drawing/2014/main" xmlns="" id="{2E05C8A7-4F2E-430F-B64C-C8455D0C36A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78" y="2501"/>
              <a:ext cx="2172" cy="13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02521" name="Picture 57" descr="11PC_7-3-5min_1_A">
              <a:extLst>
                <a:ext uri="{FF2B5EF4-FFF2-40B4-BE49-F238E27FC236}">
                  <a16:creationId xmlns:a16="http://schemas.microsoft.com/office/drawing/2014/main" xmlns="" id="{F1F2388F-5E8A-49B9-B7F6-46A747A17B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50" t="17877" b="64246"/>
            <a:stretch>
              <a:fillRect/>
            </a:stretch>
          </p:blipFill>
          <p:spPr bwMode="auto">
            <a:xfrm>
              <a:off x="1797" y="2304"/>
              <a:ext cx="281" cy="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2524" name="Group 60">
            <a:extLst>
              <a:ext uri="{FF2B5EF4-FFF2-40B4-BE49-F238E27FC236}">
                <a16:creationId xmlns:a16="http://schemas.microsoft.com/office/drawing/2014/main" xmlns="" id="{A9D5EEE6-DED0-42F0-9271-9E63EF68B7A2}"/>
              </a:ext>
            </a:extLst>
          </p:cNvPr>
          <p:cNvGrpSpPr>
            <a:grpSpLocks/>
          </p:cNvGrpSpPr>
          <p:nvPr/>
        </p:nvGrpSpPr>
        <p:grpSpPr bwMode="auto">
          <a:xfrm>
            <a:off x="4775200" y="3643313"/>
            <a:ext cx="3138488" cy="2382837"/>
            <a:chOff x="3008" y="2295"/>
            <a:chExt cx="1977" cy="1501"/>
          </a:xfrm>
        </p:grpSpPr>
        <p:sp>
          <p:nvSpPr>
            <p:cNvPr id="702511" name="Rectangle 47">
              <a:extLst>
                <a:ext uri="{FF2B5EF4-FFF2-40B4-BE49-F238E27FC236}">
                  <a16:creationId xmlns:a16="http://schemas.microsoft.com/office/drawing/2014/main" xmlns="" id="{F3112163-CDF8-4018-AD1D-F71D9808A7D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08" y="2635"/>
              <a:ext cx="1977" cy="11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02523" name="Picture 59" descr="11PC_7-3-5min_1_A">
              <a:extLst>
                <a:ext uri="{FF2B5EF4-FFF2-40B4-BE49-F238E27FC236}">
                  <a16:creationId xmlns:a16="http://schemas.microsoft.com/office/drawing/2014/main" xmlns="" id="{6E9D51C7-DDB0-47EC-ADD0-1D87399296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50" t="17877" b="64246"/>
            <a:stretch>
              <a:fillRect/>
            </a:stretch>
          </p:blipFill>
          <p:spPr bwMode="auto">
            <a:xfrm>
              <a:off x="3555" y="2295"/>
              <a:ext cx="423" cy="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2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0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02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02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702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251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>
            <a:extLst>
              <a:ext uri="{FF2B5EF4-FFF2-40B4-BE49-F238E27FC236}">
                <a16:creationId xmlns:a16="http://schemas.microsoft.com/office/drawing/2014/main" xmlns="" id="{36D11D1C-B091-4E99-B4E8-75D92C40B1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</a:t>
            </a:r>
          </a:p>
        </p:txBody>
      </p:sp>
      <p:sp>
        <p:nvSpPr>
          <p:cNvPr id="703491" name="Rectangle 3">
            <a:extLst>
              <a:ext uri="{FF2B5EF4-FFF2-40B4-BE49-F238E27FC236}">
                <a16:creationId xmlns:a16="http://schemas.microsoft.com/office/drawing/2014/main" xmlns="" id="{26C3A02C-7454-4E79-91A4-B2D1CAE32D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30130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5" name="vegetative_reproduction.wav"/>
                </a:hlinkClick>
              </a:rPr>
              <a:t>Vegetative reproduction</a:t>
            </a:r>
            <a:r>
              <a:rPr lang="en-US" altLang="en-US" b="1"/>
              <a:t> </a:t>
            </a:r>
            <a:r>
              <a:rPr lang="en-US" altLang="en-US"/>
              <a:t>is a form of asexual reproduction in which offspring grow from a part of a parent plant.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Vegetative reproduction usually involves structures such as the roots, the stems, and the leaves of plants. </a:t>
            </a:r>
          </a:p>
        </p:txBody>
      </p:sp>
      <p:sp>
        <p:nvSpPr>
          <p:cNvPr id="703492" name="Text Box 4">
            <a:extLst>
              <a:ext uri="{FF2B5EF4-FFF2-40B4-BE49-F238E27FC236}">
                <a16:creationId xmlns:a16="http://schemas.microsoft.com/office/drawing/2014/main" xmlns="" id="{AE8374D2-7ACF-49FD-9F56-ECF79A94C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Types of Asexual Reproduction </a:t>
            </a:r>
            <a:r>
              <a:rPr lang="en-US" altLang="en-US" sz="1600" b="1"/>
              <a:t>(cont.)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1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>
            <a:extLst>
              <a:ext uri="{FF2B5EF4-FFF2-40B4-BE49-F238E27FC236}">
                <a16:creationId xmlns:a16="http://schemas.microsoft.com/office/drawing/2014/main" xmlns="" id="{1F98D8C0-9A80-4F1D-B255-E3DECE06C4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</a:t>
            </a:r>
          </a:p>
        </p:txBody>
      </p:sp>
      <p:sp>
        <p:nvSpPr>
          <p:cNvPr id="633870" name="Rectangle 14">
            <a:extLst>
              <a:ext uri="{FF2B5EF4-FFF2-40B4-BE49-F238E27FC236}">
                <a16:creationId xmlns:a16="http://schemas.microsoft.com/office/drawing/2014/main" xmlns="" id="{470F8285-FD39-482F-9F59-4C7BFED031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3175" cy="3841750"/>
          </a:xfrm>
          <a:noFill/>
          <a:ln/>
        </p:spPr>
        <p:txBody>
          <a:bodyPr>
            <a:spAutoFit/>
          </a:bodyPr>
          <a:lstStyle/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</a:pP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5" name="cloning.wav"/>
                </a:hlinkClick>
              </a:rPr>
              <a:t>Cloning</a:t>
            </a:r>
            <a:r>
              <a:rPr lang="en-US" altLang="en-US"/>
              <a:t> is a type of asexual reproduction performed in a laboratory that produces identical individuals from a cell or from a cluster of cells taken from a multicellular organism.</a:t>
            </a:r>
          </a:p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</a:pPr>
            <a:r>
              <a:rPr lang="en-US" altLang="en-US"/>
              <a:t>Scientists have been able to clone many animals with the chromosomes from one parent.</a:t>
            </a:r>
          </a:p>
        </p:txBody>
      </p:sp>
      <p:sp>
        <p:nvSpPr>
          <p:cNvPr id="633871" name="Text Box 15">
            <a:extLst>
              <a:ext uri="{FF2B5EF4-FFF2-40B4-BE49-F238E27FC236}">
                <a16:creationId xmlns:a16="http://schemas.microsoft.com/office/drawing/2014/main" xmlns="" id="{F4BC3893-98FE-4C47-A82A-924D0B846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Types of Asexual Reproduction </a:t>
            </a:r>
            <a:r>
              <a:rPr lang="en-US" altLang="en-US" sz="1600" b="1"/>
              <a:t>(cont.)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3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3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70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4994" name="Group 2">
            <a:extLst>
              <a:ext uri="{FF2B5EF4-FFF2-40B4-BE49-F238E27FC236}">
                <a16:creationId xmlns:a16="http://schemas.microsoft.com/office/drawing/2014/main" xmlns="" id="{C281FDD1-5A6C-4C14-9A0B-9A286722B2C9}"/>
              </a:ext>
            </a:extLst>
          </p:cNvPr>
          <p:cNvGrpSpPr>
            <a:grpSpLocks/>
          </p:cNvGrpSpPr>
          <p:nvPr/>
        </p:nvGrpSpPr>
        <p:grpSpPr bwMode="auto">
          <a:xfrm>
            <a:off x="641350" y="1116013"/>
            <a:ext cx="7469188" cy="5040312"/>
            <a:chOff x="404" y="703"/>
            <a:chExt cx="4705" cy="3175"/>
          </a:xfrm>
        </p:grpSpPr>
        <p:pic>
          <p:nvPicPr>
            <p:cNvPr id="724995" name="Picture 3" descr="C205_L2_P021a">
              <a:extLst>
                <a:ext uri="{FF2B5EF4-FFF2-40B4-BE49-F238E27FC236}">
                  <a16:creationId xmlns:a16="http://schemas.microsoft.com/office/drawing/2014/main" xmlns="" id="{317BACEC-2A88-44D2-807D-B37CE186C9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75"/>
            <a:stretch>
              <a:fillRect/>
            </a:stretch>
          </p:blipFill>
          <p:spPr bwMode="auto">
            <a:xfrm>
              <a:off x="408" y="864"/>
              <a:ext cx="4701" cy="3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4996" name="Rectangle 4">
              <a:extLst>
                <a:ext uri="{FF2B5EF4-FFF2-40B4-BE49-F238E27FC236}">
                  <a16:creationId xmlns:a16="http://schemas.microsoft.com/office/drawing/2014/main" xmlns="" id="{43B1580D-5ED1-4E96-BF4E-E9961F78A56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4" y="703"/>
              <a:ext cx="1716" cy="2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997" name="Rectangle 5">
              <a:extLst>
                <a:ext uri="{FF2B5EF4-FFF2-40B4-BE49-F238E27FC236}">
                  <a16:creationId xmlns:a16="http://schemas.microsoft.com/office/drawing/2014/main" xmlns="" id="{B9D33B56-996D-4EF7-9C78-43A7CD4D352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0" y="3085"/>
              <a:ext cx="1220" cy="5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4998" name="Group 6">
            <a:extLst>
              <a:ext uri="{FF2B5EF4-FFF2-40B4-BE49-F238E27FC236}">
                <a16:creationId xmlns:a16="http://schemas.microsoft.com/office/drawing/2014/main" xmlns="" id="{212615A1-3D1D-4538-B172-506F97C3B6C1}"/>
              </a:ext>
            </a:extLst>
          </p:cNvPr>
          <p:cNvGrpSpPr>
            <a:grpSpLocks/>
          </p:cNvGrpSpPr>
          <p:nvPr/>
        </p:nvGrpSpPr>
        <p:grpSpPr bwMode="auto">
          <a:xfrm>
            <a:off x="3095625" y="3619500"/>
            <a:ext cx="3486150" cy="1906588"/>
            <a:chOff x="1950" y="2280"/>
            <a:chExt cx="2196" cy="1201"/>
          </a:xfrm>
        </p:grpSpPr>
        <p:sp>
          <p:nvSpPr>
            <p:cNvPr id="724999" name="Rectangle 7">
              <a:extLst>
                <a:ext uri="{FF2B5EF4-FFF2-40B4-BE49-F238E27FC236}">
                  <a16:creationId xmlns:a16="http://schemas.microsoft.com/office/drawing/2014/main" xmlns="" id="{1A527240-535A-4921-8DFD-E37C1F084EC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50" y="2280"/>
              <a:ext cx="1140" cy="9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000" name="Rectangle 8">
              <a:extLst>
                <a:ext uri="{FF2B5EF4-FFF2-40B4-BE49-F238E27FC236}">
                  <a16:creationId xmlns:a16="http://schemas.microsoft.com/office/drawing/2014/main" xmlns="" id="{3428FC0B-8916-416F-9E1B-8FF29F494AA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06" y="2515"/>
              <a:ext cx="1140" cy="9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5001" name="Group 9">
            <a:extLst>
              <a:ext uri="{FF2B5EF4-FFF2-40B4-BE49-F238E27FC236}">
                <a16:creationId xmlns:a16="http://schemas.microsoft.com/office/drawing/2014/main" xmlns="" id="{30E7468B-C3AE-4F55-BCE9-7AE7CF9F47F2}"/>
              </a:ext>
            </a:extLst>
          </p:cNvPr>
          <p:cNvGrpSpPr>
            <a:grpSpLocks/>
          </p:cNvGrpSpPr>
          <p:nvPr/>
        </p:nvGrpSpPr>
        <p:grpSpPr bwMode="auto">
          <a:xfrm>
            <a:off x="2144713" y="1655763"/>
            <a:ext cx="3994150" cy="1370012"/>
            <a:chOff x="1351" y="1035"/>
            <a:chExt cx="2516" cy="863"/>
          </a:xfrm>
        </p:grpSpPr>
        <p:sp>
          <p:nvSpPr>
            <p:cNvPr id="725002" name="Rectangle 10">
              <a:extLst>
                <a:ext uri="{FF2B5EF4-FFF2-40B4-BE49-F238E27FC236}">
                  <a16:creationId xmlns:a16="http://schemas.microsoft.com/office/drawing/2014/main" xmlns="" id="{2F21A232-3E4E-49D3-83B1-AD62D8D1C03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51" y="1035"/>
              <a:ext cx="2516" cy="8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003" name="Rectangle 11">
              <a:extLst>
                <a:ext uri="{FF2B5EF4-FFF2-40B4-BE49-F238E27FC236}">
                  <a16:creationId xmlns:a16="http://schemas.microsoft.com/office/drawing/2014/main" xmlns="" id="{56E486FE-A13B-4359-A5C3-E5E194BAD1A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17" y="1089"/>
              <a:ext cx="452" cy="8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004" name="Rectangle 12">
              <a:extLst>
                <a:ext uri="{FF2B5EF4-FFF2-40B4-BE49-F238E27FC236}">
                  <a16:creationId xmlns:a16="http://schemas.microsoft.com/office/drawing/2014/main" xmlns="" id="{C699C861-F76F-4A56-8101-486DD08BE05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19" y="1095"/>
              <a:ext cx="452" cy="8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5005" name="Group 13">
            <a:extLst>
              <a:ext uri="{FF2B5EF4-FFF2-40B4-BE49-F238E27FC236}">
                <a16:creationId xmlns:a16="http://schemas.microsoft.com/office/drawing/2014/main" xmlns="" id="{2557208E-C6D0-46E8-A50D-EA03ACCD85BF}"/>
              </a:ext>
            </a:extLst>
          </p:cNvPr>
          <p:cNvGrpSpPr>
            <a:grpSpLocks/>
          </p:cNvGrpSpPr>
          <p:nvPr/>
        </p:nvGrpSpPr>
        <p:grpSpPr bwMode="auto">
          <a:xfrm>
            <a:off x="2309813" y="2886075"/>
            <a:ext cx="4505325" cy="2306638"/>
            <a:chOff x="1455" y="1818"/>
            <a:chExt cx="2838" cy="1453"/>
          </a:xfrm>
        </p:grpSpPr>
        <p:sp>
          <p:nvSpPr>
            <p:cNvPr id="725006" name="Rectangle 14">
              <a:extLst>
                <a:ext uri="{FF2B5EF4-FFF2-40B4-BE49-F238E27FC236}">
                  <a16:creationId xmlns:a16="http://schemas.microsoft.com/office/drawing/2014/main" xmlns="" id="{D89EC8CD-2C4B-430D-A33A-D9C061583FF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55" y="1908"/>
              <a:ext cx="2838" cy="11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007" name="Rectangle 15">
              <a:extLst>
                <a:ext uri="{FF2B5EF4-FFF2-40B4-BE49-F238E27FC236}">
                  <a16:creationId xmlns:a16="http://schemas.microsoft.com/office/drawing/2014/main" xmlns="" id="{BED84447-0FF7-4851-A91A-C682ADDE6B5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65" y="1818"/>
              <a:ext cx="840" cy="11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008" name="Rectangle 16">
              <a:extLst>
                <a:ext uri="{FF2B5EF4-FFF2-40B4-BE49-F238E27FC236}">
                  <a16:creationId xmlns:a16="http://schemas.microsoft.com/office/drawing/2014/main" xmlns="" id="{D4B246C8-8B98-469C-A798-575399485BD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79" y="1880"/>
              <a:ext cx="840" cy="13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5009" name="Rectangle 17">
            <a:extLst>
              <a:ext uri="{FF2B5EF4-FFF2-40B4-BE49-F238E27FC236}">
                <a16:creationId xmlns:a16="http://schemas.microsoft.com/office/drawing/2014/main" xmlns="" id="{C4EA7F4D-E9A8-412E-A215-85DBBD6A15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2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500"/>
                                        <p:tgtEl>
                                          <p:spTgt spid="725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500"/>
                                        <p:tgtEl>
                                          <p:spTgt spid="7250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500"/>
                                        <p:tgtEl>
                                          <p:spTgt spid="724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018" name="Group 2">
            <a:extLst>
              <a:ext uri="{FF2B5EF4-FFF2-40B4-BE49-F238E27FC236}">
                <a16:creationId xmlns:a16="http://schemas.microsoft.com/office/drawing/2014/main" xmlns="" id="{33700472-0412-4FB0-BA0D-85EE85C1F3BC}"/>
              </a:ext>
            </a:extLst>
          </p:cNvPr>
          <p:cNvGrpSpPr>
            <a:grpSpLocks/>
          </p:cNvGrpSpPr>
          <p:nvPr/>
        </p:nvGrpSpPr>
        <p:grpSpPr bwMode="auto">
          <a:xfrm>
            <a:off x="647700" y="1012825"/>
            <a:ext cx="7462838" cy="5141913"/>
            <a:chOff x="408" y="638"/>
            <a:chExt cx="4701" cy="3239"/>
          </a:xfrm>
        </p:grpSpPr>
        <p:pic>
          <p:nvPicPr>
            <p:cNvPr id="726019" name="Picture 3" descr="C205_L2_P021b">
              <a:extLst>
                <a:ext uri="{FF2B5EF4-FFF2-40B4-BE49-F238E27FC236}">
                  <a16:creationId xmlns:a16="http://schemas.microsoft.com/office/drawing/2014/main" xmlns="" id="{3AE9059E-25B3-4F94-A364-8B7CFCBECD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638"/>
              <a:ext cx="4701" cy="3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6020" name="Rectangle 4">
              <a:extLst>
                <a:ext uri="{FF2B5EF4-FFF2-40B4-BE49-F238E27FC236}">
                  <a16:creationId xmlns:a16="http://schemas.microsoft.com/office/drawing/2014/main" xmlns="" id="{6B000451-0371-4FD5-A278-CBB2F0E3CB2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6" y="661"/>
              <a:ext cx="4670" cy="2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6021" name="Rectangle 5">
            <a:extLst>
              <a:ext uri="{FF2B5EF4-FFF2-40B4-BE49-F238E27FC236}">
                <a16:creationId xmlns:a16="http://schemas.microsoft.com/office/drawing/2014/main" xmlns="" id="{B583CB7F-DFBC-4585-9656-F90AAFD4DD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</a:t>
            </a:r>
          </a:p>
        </p:txBody>
      </p:sp>
      <p:sp>
        <p:nvSpPr>
          <p:cNvPr id="726022" name="Rectangle 6">
            <a:extLst>
              <a:ext uri="{FF2B5EF4-FFF2-40B4-BE49-F238E27FC236}">
                <a16:creationId xmlns:a16="http://schemas.microsoft.com/office/drawing/2014/main" xmlns="" id="{6082146D-5751-4BF3-964A-626F0A70E657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3421063" y="1914525"/>
            <a:ext cx="3022600" cy="12096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grpSp>
        <p:nvGrpSpPr>
          <p:cNvPr id="726023" name="Group 7">
            <a:extLst>
              <a:ext uri="{FF2B5EF4-FFF2-40B4-BE49-F238E27FC236}">
                <a16:creationId xmlns:a16="http://schemas.microsoft.com/office/drawing/2014/main" xmlns="" id="{1D4064F2-E5FC-4D81-A65E-EC4100A505B0}"/>
              </a:ext>
            </a:extLst>
          </p:cNvPr>
          <p:cNvGrpSpPr>
            <a:grpSpLocks/>
          </p:cNvGrpSpPr>
          <p:nvPr/>
        </p:nvGrpSpPr>
        <p:grpSpPr bwMode="auto">
          <a:xfrm>
            <a:off x="3460750" y="3143250"/>
            <a:ext cx="3022600" cy="1200150"/>
            <a:chOff x="2180" y="1890"/>
            <a:chExt cx="1904" cy="756"/>
          </a:xfrm>
        </p:grpSpPr>
        <p:sp>
          <p:nvSpPr>
            <p:cNvPr id="726024" name="Rectangle 8">
              <a:extLst>
                <a:ext uri="{FF2B5EF4-FFF2-40B4-BE49-F238E27FC236}">
                  <a16:creationId xmlns:a16="http://schemas.microsoft.com/office/drawing/2014/main" xmlns="" id="{0667CB86-8698-4240-9C36-BA2AF13B343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80" y="1890"/>
              <a:ext cx="1904" cy="7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26025" name="Picture 9" descr="11PC_7-3-5min_1_A">
              <a:extLst>
                <a:ext uri="{FF2B5EF4-FFF2-40B4-BE49-F238E27FC236}">
                  <a16:creationId xmlns:a16="http://schemas.microsoft.com/office/drawing/2014/main" xmlns="" id="{382B40E7-8D40-405D-A78B-09828EE569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50" t="17877" b="64246"/>
            <a:stretch>
              <a:fillRect/>
            </a:stretch>
          </p:blipFill>
          <p:spPr bwMode="auto">
            <a:xfrm>
              <a:off x="2610" y="2454"/>
              <a:ext cx="17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26026" name="Rectangle 10">
            <a:extLst>
              <a:ext uri="{FF2B5EF4-FFF2-40B4-BE49-F238E27FC236}">
                <a16:creationId xmlns:a16="http://schemas.microsoft.com/office/drawing/2014/main" xmlns="" id="{890FEC6F-9B68-4A0F-9775-4D5B6B15B348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3657600" y="4200525"/>
            <a:ext cx="2667000" cy="7810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26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26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26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022" grpId="0" animBg="1"/>
      <p:bldP spid="72602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5" name="Group 25">
            <a:extLst>
              <a:ext uri="{FF2B5EF4-FFF2-40B4-BE49-F238E27FC236}">
                <a16:creationId xmlns:a16="http://schemas.microsoft.com/office/drawing/2014/main" xmlns="" id="{E9EDB890-7365-4F0D-B73D-66C0EA03D9FA}"/>
              </a:ext>
            </a:extLst>
          </p:cNvPr>
          <p:cNvGrpSpPr>
            <a:grpSpLocks/>
          </p:cNvGrpSpPr>
          <p:nvPr/>
        </p:nvGrpSpPr>
        <p:grpSpPr bwMode="auto">
          <a:xfrm>
            <a:off x="1479550" y="2205038"/>
            <a:ext cx="6292850" cy="3736975"/>
            <a:chOff x="932" y="1389"/>
            <a:chExt cx="3964" cy="2354"/>
          </a:xfrm>
        </p:grpSpPr>
        <p:pic>
          <p:nvPicPr>
            <p:cNvPr id="634887" name="Picture 7" descr="C205_L2_P020a">
              <a:extLst>
                <a:ext uri="{FF2B5EF4-FFF2-40B4-BE49-F238E27FC236}">
                  <a16:creationId xmlns:a16="http://schemas.microsoft.com/office/drawing/2014/main" xmlns="" id="{15A9F6B6-E46F-4495-9B5C-618DD67E2F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53" b="12823"/>
            <a:stretch>
              <a:fillRect/>
            </a:stretch>
          </p:blipFill>
          <p:spPr bwMode="auto">
            <a:xfrm>
              <a:off x="933" y="1606"/>
              <a:ext cx="3870" cy="2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4895" name="Rectangle 15">
              <a:extLst>
                <a:ext uri="{FF2B5EF4-FFF2-40B4-BE49-F238E27FC236}">
                  <a16:creationId xmlns:a16="http://schemas.microsoft.com/office/drawing/2014/main" xmlns="" id="{10EE27F7-734B-4729-A02C-3A05521CA6C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932" y="1389"/>
              <a:ext cx="3964" cy="2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34894" name="Picture 14" descr="C205_L2_P020h">
            <a:extLst>
              <a:ext uri="{FF2B5EF4-FFF2-40B4-BE49-F238E27FC236}">
                <a16:creationId xmlns:a16="http://schemas.microsoft.com/office/drawing/2014/main" xmlns="" id="{09B518C0-A1A9-4DF0-8E5B-6DA2A2454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45"/>
          <a:stretch>
            <a:fillRect/>
          </a:stretch>
        </p:blipFill>
        <p:spPr bwMode="auto">
          <a:xfrm>
            <a:off x="1489075" y="2328863"/>
            <a:ext cx="6134100" cy="38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882" name="Rectangle 2">
            <a:extLst>
              <a:ext uri="{FF2B5EF4-FFF2-40B4-BE49-F238E27FC236}">
                <a16:creationId xmlns:a16="http://schemas.microsoft.com/office/drawing/2014/main" xmlns="" id="{64270A93-3EE8-4D6F-BC50-EFEF5CF44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</a:t>
            </a:r>
          </a:p>
        </p:txBody>
      </p:sp>
      <p:sp>
        <p:nvSpPr>
          <p:cNvPr id="634900" name="Rectangle 20">
            <a:extLst>
              <a:ext uri="{FF2B5EF4-FFF2-40B4-BE49-F238E27FC236}">
                <a16:creationId xmlns:a16="http://schemas.microsoft.com/office/drawing/2014/main" xmlns="" id="{987A1CE0-709F-4D7E-9792-B76B930AC55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571500" y="5905500"/>
            <a:ext cx="258763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634901" name="Text Box 21">
            <a:extLst>
              <a:ext uri="{FF2B5EF4-FFF2-40B4-BE49-F238E27FC236}">
                <a16:creationId xmlns:a16="http://schemas.microsoft.com/office/drawing/2014/main" xmlns="" id="{DDAF01F6-6344-4A32-9FB7-437DBBA36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Types of Asexual Reproduction </a:t>
            </a:r>
            <a:r>
              <a:rPr lang="en-US" altLang="en-US" sz="1600" b="1"/>
              <a:t>(cont.)</a:t>
            </a:r>
          </a:p>
        </p:txBody>
      </p:sp>
      <p:sp>
        <p:nvSpPr>
          <p:cNvPr id="634903" name="Rectangle 23">
            <a:extLst>
              <a:ext uri="{FF2B5EF4-FFF2-40B4-BE49-F238E27FC236}">
                <a16:creationId xmlns:a16="http://schemas.microsoft.com/office/drawing/2014/main" xmlns="" id="{51A02688-1141-4F92-B1FD-77B6F862A6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3175" cy="968375"/>
          </a:xfrm>
          <a:noFill/>
          <a:ln/>
        </p:spPr>
        <p:txBody>
          <a:bodyPr>
            <a:spAutoFit/>
          </a:bodyPr>
          <a:lstStyle/>
          <a:p>
            <a:pPr marL="0" indent="0"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  <a:buFontTx/>
              <a:buNone/>
            </a:pPr>
            <a:r>
              <a:rPr lang="en-US" altLang="en-US"/>
              <a:t>Some plants can be cloned using a method called tissue culture.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4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4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34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454" name="Picture 6" descr="11MS-GetReadyToRead">
            <a:extLst>
              <a:ext uri="{FF2B5EF4-FFF2-40B4-BE49-F238E27FC236}">
                <a16:creationId xmlns:a16="http://schemas.microsoft.com/office/drawing/2014/main" xmlns="" id="{B18A45AE-B9BD-46A6-8400-208D3DFDB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388938"/>
            <a:ext cx="7704137" cy="601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451" name="Rectangle 3">
            <a:extLst>
              <a:ext uri="{FF2B5EF4-FFF2-40B4-BE49-F238E27FC236}">
                <a16:creationId xmlns:a16="http://schemas.microsoft.com/office/drawing/2014/main" xmlns="" id="{16D1B4F1-F3CB-4F27-B6AE-73A30307E9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Chapter Introduction</a:t>
            </a:r>
          </a:p>
        </p:txBody>
      </p:sp>
      <p:sp>
        <p:nvSpPr>
          <p:cNvPr id="616452" name="txt_box">
            <a:extLst>
              <a:ext uri="{FF2B5EF4-FFF2-40B4-BE49-F238E27FC236}">
                <a16:creationId xmlns:a16="http://schemas.microsoft.com/office/drawing/2014/main" xmlns="" id="{D7124A5E-6220-446A-8856-DAE8031B82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424113"/>
            <a:ext cx="7086600" cy="2527300"/>
          </a:xfrm>
          <a:noFill/>
          <a:ln/>
        </p:spPr>
        <p:txBody>
          <a:bodyPr>
            <a:spAutoFit/>
          </a:bodyPr>
          <a:lstStyle/>
          <a:p>
            <a:pPr marL="609600" indent="-609600">
              <a:buClr>
                <a:srgbClr val="11873B"/>
              </a:buClr>
              <a:buFontTx/>
              <a:buNone/>
            </a:pPr>
            <a:r>
              <a:rPr lang="en-US" altLang="en-US" sz="2800" b="1">
                <a:solidFill>
                  <a:srgbClr val="11873B"/>
                </a:solidFill>
              </a:rPr>
              <a:t>4.</a:t>
            </a:r>
            <a:r>
              <a:rPr lang="en-US" altLang="en-US" sz="2800"/>
              <a:t>	Cloning produces identical individuals from one cell.</a:t>
            </a:r>
          </a:p>
          <a:p>
            <a:pPr marL="609600" indent="-609600">
              <a:buClr>
                <a:srgbClr val="11873B"/>
              </a:buClr>
              <a:buFontTx/>
              <a:buNone/>
            </a:pPr>
            <a:r>
              <a:rPr lang="en-US" altLang="en-US" sz="2800" b="1">
                <a:solidFill>
                  <a:srgbClr val="11873B"/>
                </a:solidFill>
              </a:rPr>
              <a:t>5.</a:t>
            </a:r>
            <a:r>
              <a:rPr lang="en-US" altLang="en-US" sz="2800"/>
              <a:t>	All organisms have two parents.</a:t>
            </a:r>
          </a:p>
          <a:p>
            <a:pPr marL="609600" indent="-609600">
              <a:buClr>
                <a:srgbClr val="11873B"/>
              </a:buClr>
              <a:buFontTx/>
              <a:buNone/>
            </a:pPr>
            <a:r>
              <a:rPr lang="en-US" altLang="en-US" sz="2800" b="1">
                <a:solidFill>
                  <a:srgbClr val="11873B"/>
                </a:solidFill>
              </a:rPr>
              <a:t>6.</a:t>
            </a:r>
            <a:r>
              <a:rPr lang="en-US" altLang="en-US" sz="2800"/>
              <a:t>	Asexual reproduction occurs only in microorganisms.</a:t>
            </a:r>
          </a:p>
        </p:txBody>
      </p:sp>
      <p:sp>
        <p:nvSpPr>
          <p:cNvPr id="616453" name="title">
            <a:extLst>
              <a:ext uri="{FF2B5EF4-FFF2-40B4-BE49-F238E27FC236}">
                <a16:creationId xmlns:a16="http://schemas.microsoft.com/office/drawing/2014/main" xmlns="" id="{3F459F7D-E62E-4D8A-8EBD-763383C65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828800"/>
            <a:ext cx="708660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E40022"/>
                </a:solidFill>
              </a:rPr>
              <a:t>Do you agree or disagree?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6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6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52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>
            <a:extLst>
              <a:ext uri="{FF2B5EF4-FFF2-40B4-BE49-F238E27FC236}">
                <a16:creationId xmlns:a16="http://schemas.microsoft.com/office/drawing/2014/main" xmlns="" id="{58E20393-D42C-4AAC-ACEC-CB3C175C01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</a:t>
            </a:r>
          </a:p>
        </p:txBody>
      </p:sp>
      <p:sp>
        <p:nvSpPr>
          <p:cNvPr id="722947" name="Text Box 3">
            <a:extLst>
              <a:ext uri="{FF2B5EF4-FFF2-40B4-BE49-F238E27FC236}">
                <a16:creationId xmlns:a16="http://schemas.microsoft.com/office/drawing/2014/main" xmlns="" id="{5D597FC5-809A-4753-948F-47AA46049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Types of Asexual Reproduction </a:t>
            </a:r>
            <a:r>
              <a:rPr lang="en-US" altLang="en-US" sz="1600" b="1"/>
              <a:t>(cont.)</a:t>
            </a:r>
          </a:p>
        </p:txBody>
      </p:sp>
      <p:sp>
        <p:nvSpPr>
          <p:cNvPr id="722948" name="Text Box 4">
            <a:extLst>
              <a:ext uri="{FF2B5EF4-FFF2-40B4-BE49-F238E27FC236}">
                <a16:creationId xmlns:a16="http://schemas.microsoft.com/office/drawing/2014/main" xmlns="" id="{22A1F615-727E-45B4-A320-8C56C9B10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475" y="2232025"/>
            <a:ext cx="6324600" cy="320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 b="1">
                <a:solidFill>
                  <a:srgbClr val="11873B"/>
                </a:solidFill>
              </a:rPr>
              <a:t>culture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 b="1" i="1">
                <a:solidFill>
                  <a:schemeClr val="tx1"/>
                </a:solidFill>
              </a:rPr>
              <a:t>Science Use</a:t>
            </a:r>
            <a:r>
              <a:rPr lang="en-US" altLang="en-US">
                <a:solidFill>
                  <a:schemeClr val="tx1"/>
                </a:solidFill>
              </a:rPr>
              <a:t> the process of growing living tissue in a laboratory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 b="1" i="1">
                <a:solidFill>
                  <a:schemeClr val="tx1"/>
                </a:solidFill>
              </a:rPr>
              <a:t>Common Use</a:t>
            </a:r>
            <a:r>
              <a:rPr lang="en-US" altLang="en-US">
                <a:solidFill>
                  <a:schemeClr val="tx1"/>
                </a:solidFill>
              </a:rPr>
              <a:t> the social customs of a group of people</a:t>
            </a:r>
          </a:p>
        </p:txBody>
      </p:sp>
      <p:grpSp>
        <p:nvGrpSpPr>
          <p:cNvPr id="722949" name="Group 5">
            <a:extLst>
              <a:ext uri="{FF2B5EF4-FFF2-40B4-BE49-F238E27FC236}">
                <a16:creationId xmlns:a16="http://schemas.microsoft.com/office/drawing/2014/main" xmlns="" id="{D448D60D-DB8F-4B69-AD41-1497E8559A43}"/>
              </a:ext>
            </a:extLst>
          </p:cNvPr>
          <p:cNvGrpSpPr>
            <a:grpSpLocks/>
          </p:cNvGrpSpPr>
          <p:nvPr/>
        </p:nvGrpSpPr>
        <p:grpSpPr bwMode="auto">
          <a:xfrm>
            <a:off x="966788" y="1590675"/>
            <a:ext cx="7186612" cy="4152900"/>
            <a:chOff x="609" y="1074"/>
            <a:chExt cx="4527" cy="2616"/>
          </a:xfrm>
        </p:grpSpPr>
        <p:sp>
          <p:nvSpPr>
            <p:cNvPr id="722950" name="Rectangle 6">
              <a:extLst>
                <a:ext uri="{FF2B5EF4-FFF2-40B4-BE49-F238E27FC236}">
                  <a16:creationId xmlns:a16="http://schemas.microsoft.com/office/drawing/2014/main" xmlns="" id="{ACEDFAFC-06E3-4AD8-A3C4-9834D190B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" y="1248"/>
              <a:ext cx="4527" cy="2442"/>
            </a:xfrm>
            <a:prstGeom prst="rect">
              <a:avLst/>
            </a:prstGeom>
            <a:noFill/>
            <a:ln w="57150" algn="ctr">
              <a:solidFill>
                <a:srgbClr val="11873B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951" name="Rectangle 7">
              <a:extLst>
                <a:ext uri="{FF2B5EF4-FFF2-40B4-BE49-F238E27FC236}">
                  <a16:creationId xmlns:a16="http://schemas.microsoft.com/office/drawing/2014/main" xmlns="" id="{A70129F0-A227-4147-9E77-4D6B925E1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" y="1134"/>
              <a:ext cx="3221" cy="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22952" name="Picture 8" descr="SciUseCommUse_head">
              <a:extLst>
                <a:ext uri="{FF2B5EF4-FFF2-40B4-BE49-F238E27FC236}">
                  <a16:creationId xmlns:a16="http://schemas.microsoft.com/office/drawing/2014/main" xmlns="" id="{E63B5F49-8DB5-4875-B529-AE84B6DEC4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" y="1074"/>
              <a:ext cx="3334" cy="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2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94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3" name="Rectangle 5">
            <a:extLst>
              <a:ext uri="{FF2B5EF4-FFF2-40B4-BE49-F238E27FC236}">
                <a16:creationId xmlns:a16="http://schemas.microsoft.com/office/drawing/2014/main" xmlns="" id="{58692FD8-8C1C-4579-BD30-46D23FC93D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</a:t>
            </a:r>
          </a:p>
        </p:txBody>
      </p:sp>
      <p:sp>
        <p:nvSpPr>
          <p:cNvPr id="718861" name="Text Box 13">
            <a:extLst>
              <a:ext uri="{FF2B5EF4-FFF2-40B4-BE49-F238E27FC236}">
                <a16:creationId xmlns:a16="http://schemas.microsoft.com/office/drawing/2014/main" xmlns="" id="{B6F3F84C-1689-41A5-9026-B032618A2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Types of Asexual Reproduction </a:t>
            </a:r>
            <a:r>
              <a:rPr lang="en-US" altLang="en-US" sz="1600" b="1"/>
              <a:t>(cont.)</a:t>
            </a:r>
          </a:p>
        </p:txBody>
      </p:sp>
      <p:grpSp>
        <p:nvGrpSpPr>
          <p:cNvPr id="718872" name="Group 24">
            <a:extLst>
              <a:ext uri="{FF2B5EF4-FFF2-40B4-BE49-F238E27FC236}">
                <a16:creationId xmlns:a16="http://schemas.microsoft.com/office/drawing/2014/main" xmlns="" id="{AD0F7B8A-FE55-4278-844A-ABDFF8D586E8}"/>
              </a:ext>
            </a:extLst>
          </p:cNvPr>
          <p:cNvGrpSpPr>
            <a:grpSpLocks/>
          </p:cNvGrpSpPr>
          <p:nvPr/>
        </p:nvGrpSpPr>
        <p:grpSpPr bwMode="auto">
          <a:xfrm>
            <a:off x="642938" y="1809750"/>
            <a:ext cx="7577137" cy="2711450"/>
            <a:chOff x="405" y="1140"/>
            <a:chExt cx="4773" cy="1708"/>
          </a:xfrm>
        </p:grpSpPr>
        <p:sp>
          <p:nvSpPr>
            <p:cNvPr id="718868" name="Rectangle 20">
              <a:extLst>
                <a:ext uri="{FF2B5EF4-FFF2-40B4-BE49-F238E27FC236}">
                  <a16:creationId xmlns:a16="http://schemas.microsoft.com/office/drawing/2014/main" xmlns="" id="{2FA5AAB6-ADB2-4455-AC7A-1C5B1CE39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" y="1436"/>
              <a:ext cx="4527" cy="1412"/>
            </a:xfrm>
            <a:prstGeom prst="rect">
              <a:avLst/>
            </a:prstGeom>
            <a:noFill/>
            <a:ln w="57150" algn="ctr">
              <a:solidFill>
                <a:srgbClr val="B1001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69" name="Rectangle 21">
              <a:extLst>
                <a:ext uri="{FF2B5EF4-FFF2-40B4-BE49-F238E27FC236}">
                  <a16:creationId xmlns:a16="http://schemas.microsoft.com/office/drawing/2014/main" xmlns="" id="{57CEFA36-2E33-4E47-85BD-3C0B606F6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" y="1358"/>
              <a:ext cx="3582" cy="3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8870" name="Picture 22" descr="MA_Key-Concept_head">
              <a:extLst>
                <a:ext uri="{FF2B5EF4-FFF2-40B4-BE49-F238E27FC236}">
                  <a16:creationId xmlns:a16="http://schemas.microsoft.com/office/drawing/2014/main" xmlns="" id="{624382DF-29F2-412C-BA0C-432640C653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" y="1140"/>
              <a:ext cx="3642" cy="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18871" name="Text Box 23">
            <a:extLst>
              <a:ext uri="{FF2B5EF4-FFF2-40B4-BE49-F238E27FC236}">
                <a16:creationId xmlns:a16="http://schemas.microsoft.com/office/drawing/2014/main" xmlns="" id="{135CA0A9-1927-403A-907E-EA726F933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63" y="2730500"/>
            <a:ext cx="5567362" cy="150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>
                <a:solidFill>
                  <a:srgbClr val="0069B6"/>
                </a:solidFill>
              </a:rPr>
              <a:t>Compare and contrast the different types of asexual reproduction.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8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7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>
            <a:extLst>
              <a:ext uri="{FF2B5EF4-FFF2-40B4-BE49-F238E27FC236}">
                <a16:creationId xmlns:a16="http://schemas.microsoft.com/office/drawing/2014/main" xmlns="" id="{AFEA7EFC-98A2-4756-806B-D8A706289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</a:t>
            </a:r>
          </a:p>
        </p:txBody>
      </p:sp>
      <p:sp>
        <p:nvSpPr>
          <p:cNvPr id="635907" name="Rectangle 3">
            <a:extLst>
              <a:ext uri="{FF2B5EF4-FFF2-40B4-BE49-F238E27FC236}">
                <a16:creationId xmlns:a16="http://schemas.microsoft.com/office/drawing/2014/main" xmlns="" id="{D8DDAF61-2518-476B-98B8-E1666F89DD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3175" cy="34512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22"/>
              </a:buClr>
            </a:pPr>
            <a:r>
              <a:rPr lang="en-US" altLang="en-US"/>
              <a:t>One disadvantage of asexual reproduction is that the results offer little genetic variation within the population.</a:t>
            </a:r>
          </a:p>
          <a:p>
            <a:pPr>
              <a:buClr>
                <a:srgbClr val="E40022"/>
              </a:buClr>
            </a:pPr>
            <a:r>
              <a:rPr lang="en-US" altLang="en-US"/>
              <a:t>Asexual reproduction can also be responsible for harmful genetic mutations.</a:t>
            </a:r>
          </a:p>
        </p:txBody>
      </p:sp>
      <p:sp>
        <p:nvSpPr>
          <p:cNvPr id="635908" name="Text Box 4">
            <a:extLst>
              <a:ext uri="{FF2B5EF4-FFF2-40B4-BE49-F238E27FC236}">
                <a16:creationId xmlns:a16="http://schemas.microsoft.com/office/drawing/2014/main" xmlns="" id="{A763CA08-DB8D-4796-9F6B-1695FA816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Types of Asexual Reproduction </a:t>
            </a:r>
            <a:r>
              <a:rPr lang="en-US" altLang="en-US" sz="1600" b="1"/>
              <a:t>(cont.)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5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5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07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>
            <a:extLst>
              <a:ext uri="{FF2B5EF4-FFF2-40B4-BE49-F238E27FC236}">
                <a16:creationId xmlns:a16="http://schemas.microsoft.com/office/drawing/2014/main" xmlns="" id="{7C5EBE50-46B3-4CFF-BA72-E4CD6C2EBB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</a:t>
            </a:r>
          </a:p>
        </p:txBody>
      </p:sp>
      <p:sp>
        <p:nvSpPr>
          <p:cNvPr id="766979" name="Rectangle 3">
            <a:extLst>
              <a:ext uri="{FF2B5EF4-FFF2-40B4-BE49-F238E27FC236}">
                <a16:creationId xmlns:a16="http://schemas.microsoft.com/office/drawing/2014/main" xmlns="" id="{C8A4D9C8-50EF-437E-9FB5-3BABFDE470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3175" cy="40354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22"/>
              </a:buClr>
            </a:pPr>
            <a:r>
              <a:rPr lang="en-US" altLang="en-US"/>
              <a:t>One advantage of asexual reproduction is that it allows organisms to reproduce without a mate, saving time and energy.</a:t>
            </a:r>
          </a:p>
          <a:p>
            <a:pPr>
              <a:buClr>
                <a:srgbClr val="E40022"/>
              </a:buClr>
            </a:pPr>
            <a:r>
              <a:rPr lang="en-US" altLang="en-US"/>
              <a:t>Asexual reproduction also enables some organisms to produce large numbers of offspring in a short period of time.</a:t>
            </a:r>
          </a:p>
        </p:txBody>
      </p:sp>
      <p:sp>
        <p:nvSpPr>
          <p:cNvPr id="766980" name="Text Box 4">
            <a:extLst>
              <a:ext uri="{FF2B5EF4-FFF2-40B4-BE49-F238E27FC236}">
                <a16:creationId xmlns:a16="http://schemas.microsoft.com/office/drawing/2014/main" xmlns="" id="{E402C0CE-7B61-4F98-9861-6FF9C74E6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Types of Asexual Reproduction </a:t>
            </a:r>
            <a:r>
              <a:rPr lang="en-US" altLang="en-US" sz="1600" b="1"/>
              <a:t>(cont.)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6979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>
            <a:extLst>
              <a:ext uri="{FF2B5EF4-FFF2-40B4-BE49-F238E27FC236}">
                <a16:creationId xmlns:a16="http://schemas.microsoft.com/office/drawing/2014/main" xmlns="" id="{1AFA9576-B8CD-4765-A01B-E64D7359C6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</a:t>
            </a:r>
          </a:p>
        </p:txBody>
      </p:sp>
      <p:sp>
        <p:nvSpPr>
          <p:cNvPr id="723971" name="Text Box 3">
            <a:extLst>
              <a:ext uri="{FF2B5EF4-FFF2-40B4-BE49-F238E27FC236}">
                <a16:creationId xmlns:a16="http://schemas.microsoft.com/office/drawing/2014/main" xmlns="" id="{8167F9FE-EACA-4F40-8C95-FFC5C5372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Types of Asexual Reproduction </a:t>
            </a:r>
            <a:r>
              <a:rPr lang="en-US" altLang="en-US" sz="1600" b="1"/>
              <a:t>(cont.)</a:t>
            </a:r>
          </a:p>
        </p:txBody>
      </p:sp>
      <p:grpSp>
        <p:nvGrpSpPr>
          <p:cNvPr id="723972" name="Group 4">
            <a:extLst>
              <a:ext uri="{FF2B5EF4-FFF2-40B4-BE49-F238E27FC236}">
                <a16:creationId xmlns:a16="http://schemas.microsoft.com/office/drawing/2014/main" xmlns="" id="{E8D44588-5A9C-4999-B68B-D51230AD0E6A}"/>
              </a:ext>
            </a:extLst>
          </p:cNvPr>
          <p:cNvGrpSpPr>
            <a:grpSpLocks/>
          </p:cNvGrpSpPr>
          <p:nvPr/>
        </p:nvGrpSpPr>
        <p:grpSpPr bwMode="auto">
          <a:xfrm>
            <a:off x="642938" y="1716088"/>
            <a:ext cx="7577137" cy="2225675"/>
            <a:chOff x="411" y="2332"/>
            <a:chExt cx="4773" cy="1402"/>
          </a:xfrm>
        </p:grpSpPr>
        <p:sp>
          <p:nvSpPr>
            <p:cNvPr id="723973" name="Rectangle 5">
              <a:extLst>
                <a:ext uri="{FF2B5EF4-FFF2-40B4-BE49-F238E27FC236}">
                  <a16:creationId xmlns:a16="http://schemas.microsoft.com/office/drawing/2014/main" xmlns="" id="{BE086F2E-EC2B-4BC8-AFB8-046EA9FC9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2628"/>
              <a:ext cx="4527" cy="1106"/>
            </a:xfrm>
            <a:prstGeom prst="rect">
              <a:avLst/>
            </a:prstGeom>
            <a:noFill/>
            <a:ln w="57150" algn="ctr">
              <a:solidFill>
                <a:srgbClr val="B1001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974" name="Rectangle 6">
              <a:extLst>
                <a:ext uri="{FF2B5EF4-FFF2-40B4-BE49-F238E27FC236}">
                  <a16:creationId xmlns:a16="http://schemas.microsoft.com/office/drawing/2014/main" xmlns="" id="{4ADACC12-A98B-42C9-B59B-2735B369D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" y="2550"/>
              <a:ext cx="3582" cy="3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23975" name="Picture 7" descr="MA_Key-Concept_head">
              <a:extLst>
                <a:ext uri="{FF2B5EF4-FFF2-40B4-BE49-F238E27FC236}">
                  <a16:creationId xmlns:a16="http://schemas.microsoft.com/office/drawing/2014/main" xmlns="" id="{61C9F323-FF90-4935-826D-B7C3F33794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" y="2332"/>
              <a:ext cx="3642" cy="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23976" name="Text Box 8">
            <a:extLst>
              <a:ext uri="{FF2B5EF4-FFF2-40B4-BE49-F238E27FC236}">
                <a16:creationId xmlns:a16="http://schemas.microsoft.com/office/drawing/2014/main" xmlns="" id="{8F782ED0-A55A-4E92-8EB1-E5CE4C22C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63" y="2636838"/>
            <a:ext cx="5567362" cy="106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>
                <a:solidFill>
                  <a:srgbClr val="0069B6"/>
                </a:solidFill>
              </a:rPr>
              <a:t>How is asexual reproduction beneficial?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2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97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>
            <a:extLst>
              <a:ext uri="{FF2B5EF4-FFF2-40B4-BE49-F238E27FC236}">
                <a16:creationId xmlns:a16="http://schemas.microsoft.com/office/drawing/2014/main" xmlns="" id="{FD8CAA71-5017-480F-AE25-15C0E7D1C4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</a:t>
            </a:r>
          </a:p>
        </p:txBody>
      </p:sp>
      <p:sp>
        <p:nvSpPr>
          <p:cNvPr id="709635" name="Rectangle 3">
            <a:extLst>
              <a:ext uri="{FF2B5EF4-FFF2-40B4-BE49-F238E27FC236}">
                <a16:creationId xmlns:a16="http://schemas.microsoft.com/office/drawing/2014/main" xmlns="" id="{162AE163-6093-4FB0-B7DC-55D1E80A1F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3175" cy="968375"/>
          </a:xfrm>
          <a:noFill/>
          <a:ln/>
        </p:spPr>
        <p:txBody>
          <a:bodyPr>
            <a:spAutoFit/>
          </a:bodyPr>
          <a:lstStyle/>
          <a:p>
            <a:pPr marL="0" indent="0">
              <a:buFontTx/>
              <a:buNone/>
            </a:pPr>
            <a:r>
              <a:rPr lang="en-US" altLang="en-US"/>
              <a:t>Crabgrass can spread quickly because it reproduces asexually.</a:t>
            </a:r>
          </a:p>
        </p:txBody>
      </p:sp>
      <p:sp>
        <p:nvSpPr>
          <p:cNvPr id="709636" name="Text Box 4">
            <a:extLst>
              <a:ext uri="{FF2B5EF4-FFF2-40B4-BE49-F238E27FC236}">
                <a16:creationId xmlns:a16="http://schemas.microsoft.com/office/drawing/2014/main" xmlns="" id="{DC6E90A7-EFA8-4637-BDD8-58F9AB66A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Types of Asexual Reproduction </a:t>
            </a:r>
            <a:r>
              <a:rPr lang="en-US" altLang="en-US" sz="1600" b="1"/>
              <a:t>(cont.)</a:t>
            </a:r>
          </a:p>
        </p:txBody>
      </p:sp>
      <p:pic>
        <p:nvPicPr>
          <p:cNvPr id="709637" name="Picture 5" descr="C205_L2_P022a">
            <a:extLst>
              <a:ext uri="{FF2B5EF4-FFF2-40B4-BE49-F238E27FC236}">
                <a16:creationId xmlns:a16="http://schemas.microsoft.com/office/drawing/2014/main" xmlns="" id="{CA3A1349-343D-4BD7-BC58-A1D862C84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71" b="45523"/>
          <a:stretch>
            <a:fillRect/>
          </a:stretch>
        </p:blipFill>
        <p:spPr bwMode="auto">
          <a:xfrm>
            <a:off x="2816225" y="2462213"/>
            <a:ext cx="3482975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0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3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68" name="Picture 20" descr="11MS-VisSummary">
            <a:extLst>
              <a:ext uri="{FF2B5EF4-FFF2-40B4-BE49-F238E27FC236}">
                <a16:creationId xmlns:a16="http://schemas.microsoft.com/office/drawing/2014/main" xmlns="" id="{88AFC906-F18B-47EB-A3C0-3CAD45E67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451" name="Rectangle 3">
            <a:extLst>
              <a:ext uri="{FF2B5EF4-FFF2-40B4-BE49-F238E27FC236}">
                <a16:creationId xmlns:a16="http://schemas.microsoft.com/office/drawing/2014/main" xmlns="" id="{95E038BE-ED94-4490-A835-B4408C3091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</a:t>
            </a:r>
          </a:p>
        </p:txBody>
      </p:sp>
      <p:sp>
        <p:nvSpPr>
          <p:cNvPr id="232469" name="txt_box">
            <a:extLst>
              <a:ext uri="{FF2B5EF4-FFF2-40B4-BE49-F238E27FC236}">
                <a16:creationId xmlns:a16="http://schemas.microsoft.com/office/drawing/2014/main" xmlns="" id="{572065D5-DCE9-4496-B5CC-79D3632E5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1387475"/>
            <a:ext cx="6419850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231F20"/>
                </a:solidFill>
              </a:rPr>
              <a:t>In asexual reproduction, offspring are produced without meiosis and fertilization.</a:t>
            </a:r>
          </a:p>
        </p:txBody>
      </p:sp>
      <p:sp>
        <p:nvSpPr>
          <p:cNvPr id="232470" name="Text Box 22">
            <a:extLst>
              <a:ext uri="{FF2B5EF4-FFF2-40B4-BE49-F238E27FC236}">
                <a16:creationId xmlns:a16="http://schemas.microsoft.com/office/drawing/2014/main" xmlns="" id="{67423F46-F3D4-44AF-B2E5-5D3CA756A3A9}"/>
              </a:ext>
            </a:extLst>
          </p:cNvPr>
          <p:cNvSpPr txBox="1">
            <a:spLocks noChangeArrowheads="1"/>
          </p:cNvSpPr>
          <p:nvPr/>
        </p:nvSpPr>
        <p:spPr bwMode="auto">
          <a:xfrm rot="-16200000">
            <a:off x="6282531" y="5179220"/>
            <a:ext cx="9239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800">
                <a:solidFill>
                  <a:schemeClr val="tx1"/>
                </a:solidFill>
                <a:ea typeface="ヒラギノ角ゴ Pro W3" pitchFamily="1" charset="-128"/>
              </a:rPr>
              <a:t>Steven P. Lynch</a:t>
            </a:r>
          </a:p>
        </p:txBody>
      </p:sp>
      <p:pic>
        <p:nvPicPr>
          <p:cNvPr id="232471" name="Picture 23">
            <a:extLst>
              <a:ext uri="{FF2B5EF4-FFF2-40B4-BE49-F238E27FC236}">
                <a16:creationId xmlns:a16="http://schemas.microsoft.com/office/drawing/2014/main" xmlns="" id="{1B195431-27C1-49F8-9A01-1F89BC107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2662238"/>
            <a:ext cx="4222750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246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3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7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155" name="Picture 11" descr="11MS-VisSummary">
            <a:extLst>
              <a:ext uri="{FF2B5EF4-FFF2-40B4-BE49-F238E27FC236}">
                <a16:creationId xmlns:a16="http://schemas.microsoft.com/office/drawing/2014/main" xmlns="" id="{08A48549-0E70-4B9E-9610-0BB5F3CA4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6147" name="Rectangle 3">
            <a:extLst>
              <a:ext uri="{FF2B5EF4-FFF2-40B4-BE49-F238E27FC236}">
                <a16:creationId xmlns:a16="http://schemas.microsoft.com/office/drawing/2014/main" xmlns="" id="{7A056835-0F35-43EF-8CED-F888E806F4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</a:t>
            </a:r>
          </a:p>
        </p:txBody>
      </p:sp>
      <p:pic>
        <p:nvPicPr>
          <p:cNvPr id="646154" name="Picture 10" descr="C205_L2_P021c">
            <a:extLst>
              <a:ext uri="{FF2B5EF4-FFF2-40B4-BE49-F238E27FC236}">
                <a16:creationId xmlns:a16="http://schemas.microsoft.com/office/drawing/2014/main" xmlns="" id="{536A05F9-2F87-44DE-B901-101285FCE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14625"/>
            <a:ext cx="30543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6156" name="txt_box">
            <a:extLst>
              <a:ext uri="{FF2B5EF4-FFF2-40B4-BE49-F238E27FC236}">
                <a16:creationId xmlns:a16="http://schemas.microsoft.com/office/drawing/2014/main" xmlns="" id="{C1A04840-9464-4313-ADE3-D8BF1A8E7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1387475"/>
            <a:ext cx="64198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/>
              <a:t>Cloning is one type of asexual reproduction.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6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6156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4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112" name="Picture 8" descr="11MS-VisSummary">
            <a:extLst>
              <a:ext uri="{FF2B5EF4-FFF2-40B4-BE49-F238E27FC236}">
                <a16:creationId xmlns:a16="http://schemas.microsoft.com/office/drawing/2014/main" xmlns="" id="{F9976F4E-D866-4CDF-B959-D316A5AAB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7107" name="Rectangle 3">
            <a:extLst>
              <a:ext uri="{FF2B5EF4-FFF2-40B4-BE49-F238E27FC236}">
                <a16:creationId xmlns:a16="http://schemas.microsoft.com/office/drawing/2014/main" xmlns="" id="{B350D9E8-EE38-40E8-BB5A-FB27EC71A6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</a:t>
            </a:r>
          </a:p>
        </p:txBody>
      </p:sp>
      <p:pic>
        <p:nvPicPr>
          <p:cNvPr id="687111" name="Picture 7" descr="C205_L2_P022a">
            <a:extLst>
              <a:ext uri="{FF2B5EF4-FFF2-40B4-BE49-F238E27FC236}">
                <a16:creationId xmlns:a16="http://schemas.microsoft.com/office/drawing/2014/main" xmlns="" id="{F3C9CD16-129C-4E1B-A8AC-75B8B671B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71" b="45523"/>
          <a:stretch>
            <a:fillRect/>
          </a:stretch>
        </p:blipFill>
        <p:spPr bwMode="auto">
          <a:xfrm>
            <a:off x="3175000" y="2433638"/>
            <a:ext cx="2778125" cy="267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7113" name="txt_box">
            <a:extLst>
              <a:ext uri="{FF2B5EF4-FFF2-40B4-BE49-F238E27FC236}">
                <a16:creationId xmlns:a16="http://schemas.microsoft.com/office/drawing/2014/main" xmlns="" id="{EA7B9699-FA63-46E9-8873-62B371C4A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1387475"/>
            <a:ext cx="64198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231F20"/>
                </a:solidFill>
              </a:rPr>
              <a:t>Asexual reproduction enables organisms to reproduce quickly.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711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8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>
            <a:extLst>
              <a:ext uri="{FF2B5EF4-FFF2-40B4-BE49-F238E27FC236}">
                <a16:creationId xmlns:a16="http://schemas.microsoft.com/office/drawing/2014/main" xmlns="" id="{D676A3D2-2C8F-4E99-A463-0C1FEB6953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</a:t>
            </a:r>
          </a:p>
        </p:txBody>
      </p:sp>
      <p:pic>
        <p:nvPicPr>
          <p:cNvPr id="271363" name="Picture 3" descr="11MS-LessonReview">
            <a:extLst>
              <a:ext uri="{FF2B5EF4-FFF2-40B4-BE49-F238E27FC236}">
                <a16:creationId xmlns:a16="http://schemas.microsoft.com/office/drawing/2014/main" xmlns="" id="{3AFF0374-3CEC-4C8F-9B79-2F00F938E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1371" name="oval">
            <a:extLst>
              <a:ext uri="{FF2B5EF4-FFF2-40B4-BE49-F238E27FC236}">
                <a16:creationId xmlns:a16="http://schemas.microsoft.com/office/drawing/2014/main" xmlns="" id="{02C236E2-9B7B-4A85-8AA7-8F7DD96CC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425" y="466725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1372" name="Answers">
            <a:extLst>
              <a:ext uri="{FF2B5EF4-FFF2-40B4-BE49-F238E27FC236}">
                <a16:creationId xmlns:a16="http://schemas.microsoft.com/office/drawing/2014/main" xmlns="" id="{8F79DC5B-C0E2-47C7-9B04-64435648C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828925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2870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/>
              <a:t>DNA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/>
              <a:t>eukaryotes</a:t>
            </a:r>
            <a:endParaRPr lang="en-US" altLang="en-US" b="1">
              <a:solidFill>
                <a:srgbClr val="11873B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/>
              <a:t>bacteria</a:t>
            </a:r>
            <a:endParaRPr lang="en-US" altLang="en-US" b="1">
              <a:solidFill>
                <a:srgbClr val="11873B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	</a:t>
            </a:r>
            <a:r>
              <a:rPr lang="en-US" altLang="en-US"/>
              <a:t>prokaryotes</a:t>
            </a:r>
          </a:p>
        </p:txBody>
      </p:sp>
      <p:sp>
        <p:nvSpPr>
          <p:cNvPr id="271373" name="Question">
            <a:extLst>
              <a:ext uri="{FF2B5EF4-FFF2-40B4-BE49-F238E27FC236}">
                <a16:creationId xmlns:a16="http://schemas.microsoft.com/office/drawing/2014/main" xmlns="" id="{18CFED08-7C08-45E5-A2F4-3E462A8ED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0"/>
            <a:ext cx="67818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b="1"/>
              <a:t>Fission refers to the cell division of which of these?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137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1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1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1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1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71" grpId="0" animBg="1"/>
      <p:bldP spid="27137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3" name="background" descr="11MS-LessonMenu">
            <a:extLst>
              <a:ext uri="{FF2B5EF4-FFF2-40B4-BE49-F238E27FC236}">
                <a16:creationId xmlns:a16="http://schemas.microsoft.com/office/drawing/2014/main" xmlns="" id="{7C318806-55D3-4274-9CB9-1364B30E5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4" name="Rectangle 2">
            <a:extLst>
              <a:ext uri="{FF2B5EF4-FFF2-40B4-BE49-F238E27FC236}">
                <a16:creationId xmlns:a16="http://schemas.microsoft.com/office/drawing/2014/main" xmlns="" id="{7EC63DE6-4101-4959-9B02-9228014EE2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 Reading Guide</a:t>
            </a:r>
          </a:p>
        </p:txBody>
      </p:sp>
      <p:pic>
        <p:nvPicPr>
          <p:cNvPr id="54276" name="KC_art" descr="11MC_KeyConcept">
            <a:extLst>
              <a:ext uri="{FF2B5EF4-FFF2-40B4-BE49-F238E27FC236}">
                <a16:creationId xmlns:a16="http://schemas.microsoft.com/office/drawing/2014/main" xmlns="" id="{6EA4BE08-EA70-4CC6-BE92-E22C5BFD0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024063"/>
            <a:ext cx="3309938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8" name="txt_box">
            <a:extLst>
              <a:ext uri="{FF2B5EF4-FFF2-40B4-BE49-F238E27FC236}">
                <a16:creationId xmlns:a16="http://schemas.microsoft.com/office/drawing/2014/main" xmlns="" id="{0DE5EC19-77DE-4BDB-BA93-EEF5CCCE4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2727325"/>
            <a:ext cx="6645275" cy="292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/>
              <a:t>What is sexual reproduction, and why is it beneficial?</a:t>
            </a:r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/>
              <a:t>What is the order of the phases of meiosis, and what happens during each phase?</a:t>
            </a:r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/>
              <a:t>Why is meiosis important?</a:t>
            </a:r>
          </a:p>
        </p:txBody>
      </p:sp>
      <p:pic>
        <p:nvPicPr>
          <p:cNvPr id="54284" name="Picture 12" descr="11MS-Nav_BackDead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807299CF-F510-4730-8354-ACFFA4AF4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5" name="Rectangle 13">
            <a:extLst>
              <a:ext uri="{FF2B5EF4-FFF2-40B4-BE49-F238E27FC236}">
                <a16:creationId xmlns:a16="http://schemas.microsoft.com/office/drawing/2014/main" xmlns="" id="{10237F27-A4FD-4C7F-B733-818994215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575" y="1376363"/>
            <a:ext cx="7185025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 sz="3400" b="1">
                <a:solidFill>
                  <a:srgbClr val="11873B"/>
                </a:solidFill>
              </a:rPr>
              <a:t>Sexual Reproduction and Meiosis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85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>
            <a:extLst>
              <a:ext uri="{FF2B5EF4-FFF2-40B4-BE49-F238E27FC236}">
                <a16:creationId xmlns:a16="http://schemas.microsoft.com/office/drawing/2014/main" xmlns="" id="{61D2881F-0157-4B97-B9A4-D68E62ED4A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</a:t>
            </a:r>
          </a:p>
        </p:txBody>
      </p:sp>
      <p:pic>
        <p:nvPicPr>
          <p:cNvPr id="284675" name="Picture 3" descr="11MS-LessonReview">
            <a:extLst>
              <a:ext uri="{FF2B5EF4-FFF2-40B4-BE49-F238E27FC236}">
                <a16:creationId xmlns:a16="http://schemas.microsoft.com/office/drawing/2014/main" xmlns="" id="{CFD1B86B-AA37-446C-ACE1-82BEBC134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4683" name="oval">
            <a:extLst>
              <a:ext uri="{FF2B5EF4-FFF2-40B4-BE49-F238E27FC236}">
                <a16:creationId xmlns:a16="http://schemas.microsoft.com/office/drawing/2014/main" xmlns="" id="{B7E75B8F-CC5B-4F13-A992-55C91262A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425" y="366712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84684" name="Answers">
            <a:extLst>
              <a:ext uri="{FF2B5EF4-FFF2-40B4-BE49-F238E27FC236}">
                <a16:creationId xmlns:a16="http://schemas.microsoft.com/office/drawing/2014/main" xmlns="" id="{FCEDA6EB-C740-4104-9FCD-DA2F4A5F3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676650"/>
            <a:ext cx="678180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tabLst>
                <a:tab pos="3429000" algn="l"/>
                <a:tab pos="41148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28700" indent="-285750">
              <a:buChar char="–"/>
              <a:tabLst>
                <a:tab pos="3429000" algn="l"/>
                <a:tab pos="4114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228600">
              <a:buChar char="•"/>
              <a:tabLst>
                <a:tab pos="3429000" algn="l"/>
                <a:tab pos="4114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228600">
              <a:buChar char="–"/>
              <a:tabLst>
                <a:tab pos="3429000" algn="l"/>
                <a:tab pos="411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tabLst>
                <a:tab pos="3429000" algn="l"/>
                <a:tab pos="411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429000" algn="l"/>
                <a:tab pos="411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429000" algn="l"/>
                <a:tab pos="411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429000" algn="l"/>
                <a:tab pos="411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429000" algn="l"/>
                <a:tab pos="411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/>
              <a:t>mitosis	</a:t>
            </a:r>
            <a:r>
              <a:rPr lang="en-US" altLang="en-US" b="1">
                <a:solidFill>
                  <a:srgbClr val="11873B"/>
                </a:solidFill>
              </a:rPr>
              <a:t>C.</a:t>
            </a:r>
            <a:r>
              <a:rPr lang="en-US" altLang="en-US"/>
              <a:t>	fission</a:t>
            </a:r>
          </a:p>
          <a:p>
            <a:pPr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/>
              <a:t>regeneration	</a:t>
            </a:r>
            <a:r>
              <a:rPr lang="en-US" altLang="en-US" b="1">
                <a:solidFill>
                  <a:srgbClr val="11873B"/>
                </a:solidFill>
              </a:rPr>
              <a:t>D.</a:t>
            </a:r>
            <a:r>
              <a:rPr lang="en-US" altLang="en-US"/>
              <a:t>	budding</a:t>
            </a:r>
            <a:endParaRPr lang="en-US" altLang="en-US" b="1">
              <a:solidFill>
                <a:srgbClr val="11873B"/>
              </a:solidFill>
            </a:endParaRPr>
          </a:p>
        </p:txBody>
      </p:sp>
      <p:sp>
        <p:nvSpPr>
          <p:cNvPr id="284685" name="Question">
            <a:extLst>
              <a:ext uri="{FF2B5EF4-FFF2-40B4-BE49-F238E27FC236}">
                <a16:creationId xmlns:a16="http://schemas.microsoft.com/office/drawing/2014/main" xmlns="" id="{9AECB19C-F0BD-4CA5-BCE9-C0301689F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0"/>
            <a:ext cx="678180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b="1"/>
              <a:t>In mitotic cell division, an organism forms two offspring through cell division and which other process?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5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4685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4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4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83" grpId="0" animBg="1"/>
      <p:bldP spid="284684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>
            <a:extLst>
              <a:ext uri="{FF2B5EF4-FFF2-40B4-BE49-F238E27FC236}">
                <a16:creationId xmlns:a16="http://schemas.microsoft.com/office/drawing/2014/main" xmlns="" id="{CD337C30-9963-42B3-82EB-15D00A02E8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</a:t>
            </a:r>
          </a:p>
        </p:txBody>
      </p:sp>
      <p:pic>
        <p:nvPicPr>
          <p:cNvPr id="285699" name="Picture 3" descr="11MS-LessonReview">
            <a:extLst>
              <a:ext uri="{FF2B5EF4-FFF2-40B4-BE49-F238E27FC236}">
                <a16:creationId xmlns:a16="http://schemas.microsoft.com/office/drawing/2014/main" xmlns="" id="{A6903F39-DC01-4972-A03B-6D8C9F510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5707" name="oval">
            <a:extLst>
              <a:ext uri="{FF2B5EF4-FFF2-40B4-BE49-F238E27FC236}">
                <a16:creationId xmlns:a16="http://schemas.microsoft.com/office/drawing/2014/main" xmlns="" id="{94238D8F-2A08-4930-934B-7ABD162E3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425" y="280987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85708" name="Answers">
            <a:extLst>
              <a:ext uri="{FF2B5EF4-FFF2-40B4-BE49-F238E27FC236}">
                <a16:creationId xmlns:a16="http://schemas.microsoft.com/office/drawing/2014/main" xmlns="" id="{A402FDF5-266C-4ED2-AC6C-4FA138CC4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828925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2870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/>
              <a:t>tissue culture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/>
              <a:t>tissue budding</a:t>
            </a:r>
            <a:endParaRPr lang="en-US" altLang="en-US" b="1">
              <a:solidFill>
                <a:srgbClr val="11873B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/>
              <a:t>vegetative reproduction</a:t>
            </a:r>
            <a:endParaRPr lang="en-US" altLang="en-US" b="1">
              <a:solidFill>
                <a:srgbClr val="11873B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	</a:t>
            </a:r>
            <a:r>
              <a:rPr lang="en-US" altLang="en-US"/>
              <a:t>fission</a:t>
            </a:r>
          </a:p>
        </p:txBody>
      </p:sp>
      <p:sp>
        <p:nvSpPr>
          <p:cNvPr id="285709" name="Question">
            <a:extLst>
              <a:ext uri="{FF2B5EF4-FFF2-40B4-BE49-F238E27FC236}">
                <a16:creationId xmlns:a16="http://schemas.microsoft.com/office/drawing/2014/main" xmlns="" id="{EBC43D00-522B-4F31-947F-EDE79E5C5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0"/>
            <a:ext cx="67818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b="1"/>
              <a:t>Which is a method for cloning some plants?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570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5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5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5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5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07" grpId="0" animBg="1"/>
      <p:bldP spid="285708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>
            <a:extLst>
              <a:ext uri="{FF2B5EF4-FFF2-40B4-BE49-F238E27FC236}">
                <a16:creationId xmlns:a16="http://schemas.microsoft.com/office/drawing/2014/main" xmlns="" id="{A8499AF0-6253-4879-B40F-70389CD78B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</a:t>
            </a:r>
          </a:p>
        </p:txBody>
      </p:sp>
      <p:pic>
        <p:nvPicPr>
          <p:cNvPr id="647171" name="Picture 3" descr="11MS-LessonReview">
            <a:extLst>
              <a:ext uri="{FF2B5EF4-FFF2-40B4-BE49-F238E27FC236}">
                <a16:creationId xmlns:a16="http://schemas.microsoft.com/office/drawing/2014/main" xmlns="" id="{3F03B96D-B176-499D-9E7F-1C1E8535A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7177" name="Rectangle 9">
            <a:extLst>
              <a:ext uri="{FF2B5EF4-FFF2-40B4-BE49-F238E27FC236}">
                <a16:creationId xmlns:a16="http://schemas.microsoft.com/office/drawing/2014/main" xmlns="" id="{0CDB69B7-9DF9-42B6-B3F5-5241EB2B6A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671763"/>
            <a:ext cx="6869113" cy="282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spcAft>
                <a:spcPct val="20000"/>
              </a:spcAft>
              <a:buFontTx/>
              <a:buNone/>
            </a:pPr>
            <a:r>
              <a:rPr lang="en-US" altLang="en-US" sz="2800" b="1">
                <a:solidFill>
                  <a:srgbClr val="11873B"/>
                </a:solidFill>
              </a:rPr>
              <a:t>4.</a:t>
            </a:r>
            <a:r>
              <a:rPr lang="en-US" altLang="en-US" sz="2800"/>
              <a:t>	Cloning produces identical individuals from one cell.</a:t>
            </a:r>
          </a:p>
          <a:p>
            <a:pPr marL="457200" indent="-457200">
              <a:spcAft>
                <a:spcPct val="20000"/>
              </a:spcAft>
              <a:buFontTx/>
              <a:buNone/>
            </a:pPr>
            <a:r>
              <a:rPr lang="en-US" altLang="en-US" sz="2800" b="1">
                <a:solidFill>
                  <a:srgbClr val="11873B"/>
                </a:solidFill>
              </a:rPr>
              <a:t>5.</a:t>
            </a:r>
            <a:r>
              <a:rPr lang="en-US" altLang="en-US" sz="2800"/>
              <a:t>	All organisms have two parents.</a:t>
            </a:r>
          </a:p>
          <a:p>
            <a:pPr marL="457200" indent="-457200">
              <a:spcAft>
                <a:spcPct val="20000"/>
              </a:spcAft>
              <a:buFontTx/>
              <a:buNone/>
            </a:pPr>
            <a:r>
              <a:rPr lang="en-US" altLang="en-US" sz="2800" b="1">
                <a:solidFill>
                  <a:srgbClr val="11873B"/>
                </a:solidFill>
              </a:rPr>
              <a:t>6.</a:t>
            </a:r>
            <a:r>
              <a:rPr lang="en-US" altLang="en-US" sz="2800"/>
              <a:t>	Asexual reproduction occurs only in microorganisms.</a:t>
            </a:r>
          </a:p>
        </p:txBody>
      </p:sp>
      <p:pic>
        <p:nvPicPr>
          <p:cNvPr id="647178" name="Picture 10" descr="WhatDoYouThink">
            <a:extLst>
              <a:ext uri="{FF2B5EF4-FFF2-40B4-BE49-F238E27FC236}">
                <a16:creationId xmlns:a16="http://schemas.microsoft.com/office/drawing/2014/main" xmlns="" id="{178D220B-F9B6-4BD5-8007-58A73A19B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7795"/>
          <a:stretch>
            <a:fillRect/>
          </a:stretch>
        </p:blipFill>
        <p:spPr bwMode="auto">
          <a:xfrm>
            <a:off x="925513" y="1277938"/>
            <a:ext cx="61976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7179" name="title">
            <a:extLst>
              <a:ext uri="{FF2B5EF4-FFF2-40B4-BE49-F238E27FC236}">
                <a16:creationId xmlns:a16="http://schemas.microsoft.com/office/drawing/2014/main" xmlns="" id="{C8776CA8-459D-42A5-9FBC-B035AC01E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009775"/>
            <a:ext cx="708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E40022"/>
                </a:solidFill>
              </a:rPr>
              <a:t>Do you agree or disagree?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4717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4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4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47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177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9" name="Picture 13" descr="11MSS_BlueGradient">
            <a:extLst>
              <a:ext uri="{FF2B5EF4-FFF2-40B4-BE49-F238E27FC236}">
                <a16:creationId xmlns:a16="http://schemas.microsoft.com/office/drawing/2014/main" xmlns="" id="{7DB55B2F-B703-415A-B58E-E2A0F1E6A62A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30" name="Picture 14" descr="11MSS_Interface_01a">
            <a:extLst>
              <a:ext uri="{FF2B5EF4-FFF2-40B4-BE49-F238E27FC236}">
                <a16:creationId xmlns:a16="http://schemas.microsoft.com/office/drawing/2014/main" xmlns="" id="{96FF8CEA-1FE1-4CD9-98C0-88F81CAE1923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43" name="Picture 27" descr="11MS-ChapterReview_Menu">
            <a:extLst>
              <a:ext uri="{FF2B5EF4-FFF2-40B4-BE49-F238E27FC236}">
                <a16:creationId xmlns:a16="http://schemas.microsoft.com/office/drawing/2014/main" xmlns="" id="{96E15FD0-D44D-4AB0-8C1B-C814D492B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18" name="Rectangle 2">
            <a:extLst>
              <a:ext uri="{FF2B5EF4-FFF2-40B4-BE49-F238E27FC236}">
                <a16:creationId xmlns:a16="http://schemas.microsoft.com/office/drawing/2014/main" xmlns="" id="{78E314D8-E628-44E5-8367-E986A9CD3F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Chapter Review Menu</a:t>
            </a:r>
          </a:p>
        </p:txBody>
      </p:sp>
      <p:sp>
        <p:nvSpPr>
          <p:cNvPr id="137227" name="menu">
            <a:extLst>
              <a:ext uri="{FF2B5EF4-FFF2-40B4-BE49-F238E27FC236}">
                <a16:creationId xmlns:a16="http://schemas.microsoft.com/office/drawing/2014/main" xmlns="" id="{E8503CF3-8CD9-4B73-B091-7F82EDC18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30400"/>
            <a:ext cx="67818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en-US" b="1">
                <a:solidFill>
                  <a:srgbClr val="0069B6"/>
                </a:solidFill>
                <a:hlinkClick r:id="rId8" action="ppaction://hlinksldjump"/>
              </a:rPr>
              <a:t>Key Concept Summary</a:t>
            </a:r>
            <a:endParaRPr lang="en-US" altLang="en-US" b="1">
              <a:solidFill>
                <a:srgbClr val="0069B6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en-US" b="1">
                <a:solidFill>
                  <a:srgbClr val="0069B6"/>
                </a:solidFill>
                <a:hlinkClick r:id="rId9"/>
              </a:rPr>
              <a:t>Interactive Concept Map</a:t>
            </a:r>
            <a:endParaRPr lang="en-US" altLang="en-US" b="1">
              <a:solidFill>
                <a:srgbClr val="0069B6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en-US" b="1">
                <a:solidFill>
                  <a:srgbClr val="0069B6"/>
                </a:solidFill>
                <a:hlinkClick r:id="" action="ppaction://noaction"/>
              </a:rPr>
              <a:t>Chapter Review</a:t>
            </a:r>
            <a:endParaRPr lang="en-US" altLang="en-US" b="1">
              <a:solidFill>
                <a:srgbClr val="0069B6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en-US" b="1">
                <a:solidFill>
                  <a:srgbClr val="0069B6"/>
                </a:solidFill>
                <a:hlinkClick r:id="" action="ppaction://noaction"/>
              </a:rPr>
              <a:t>Standardized Test Practice</a:t>
            </a:r>
            <a:endParaRPr lang="en-US" altLang="en-US" b="1">
              <a:solidFill>
                <a:srgbClr val="0069B6"/>
              </a:solidFill>
            </a:endParaRPr>
          </a:p>
        </p:txBody>
      </p:sp>
      <p:pic>
        <p:nvPicPr>
          <p:cNvPr id="137244" name="Picture 28" descr="11MSS_Chapter_WrapUp">
            <a:extLst>
              <a:ext uri="{FF2B5EF4-FFF2-40B4-BE49-F238E27FC236}">
                <a16:creationId xmlns:a16="http://schemas.microsoft.com/office/drawing/2014/main" xmlns="" id="{5C7CC3D1-A687-4766-A08C-EA625641B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46" name="Picture 30" descr="11MSS Chapter_Tab_Large">
            <a:extLst>
              <a:ext uri="{FF2B5EF4-FFF2-40B4-BE49-F238E27FC236}">
                <a16:creationId xmlns:a16="http://schemas.microsoft.com/office/drawing/2014/main" xmlns="" id="{EEA71A96-D90A-43B6-9EE6-32422E2E0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0"/>
          <a:stretch>
            <a:fillRect/>
          </a:stretch>
        </p:blipFill>
        <p:spPr bwMode="hidden">
          <a:xfrm>
            <a:off x="0" y="0"/>
            <a:ext cx="62388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47" name="Picture 31" descr="11MSS_Headers-C205">
            <a:extLst>
              <a:ext uri="{FF2B5EF4-FFF2-40B4-BE49-F238E27FC236}">
                <a16:creationId xmlns:a16="http://schemas.microsoft.com/office/drawing/2014/main" xmlns="" id="{664B6F77-4293-4071-ACBC-BE72569B4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48" name="tab" descr="11MSS_NavBar_800">
            <a:extLst>
              <a:ext uri="{FF2B5EF4-FFF2-40B4-BE49-F238E27FC236}">
                <a16:creationId xmlns:a16="http://schemas.microsoft.com/office/drawing/2014/main" xmlns="" id="{F5BA4DDC-5B41-438D-9A98-114A4AE7B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49" name="tab" descr="11MSS_NavBar_800">
            <a:extLst>
              <a:ext uri="{FF2B5EF4-FFF2-40B4-BE49-F238E27FC236}">
                <a16:creationId xmlns:a16="http://schemas.microsoft.com/office/drawing/2014/main" xmlns="" id="{1A0A9843-1C74-4BF9-BA7A-A44CE1164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50" name="back" descr="11MS--Nav_Back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D5C359B6-81FA-4C68-BFCE-0D1C841E6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51" name="exit" descr="11MS-Nav_Exit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xmlns="" id="{57C47ACA-EC43-4ABE-AB37-1D287D4E9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52" name="forward" descr="11MS-Nav_Forward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1886AC2D-02CD-44BF-832B-4157EED95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53" name="home" descr="11MS-Nav_Home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xmlns="" id="{5407D591-D112-48C0-B83A-5DA8D7766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54" name="dead_back" descr="11MS-Nav_BackDead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9416060D-C251-45B7-9B20-0D42CDC91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55" name="gc" descr="11MS-Nav_Online">
            <a:hlinkClick r:id="rId20" highlightClick="1"/>
            <a:extLst>
              <a:ext uri="{FF2B5EF4-FFF2-40B4-BE49-F238E27FC236}">
                <a16:creationId xmlns:a16="http://schemas.microsoft.com/office/drawing/2014/main" xmlns="" id="{8700CD34-52C2-44A6-A487-82F8151EA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7227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3" name="Rectangle 3">
            <a:extLst>
              <a:ext uri="{FF2B5EF4-FFF2-40B4-BE49-F238E27FC236}">
                <a16:creationId xmlns:a16="http://schemas.microsoft.com/office/drawing/2014/main" xmlns="" id="{99E03F06-472A-401F-8493-347F6B1352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BIG Idea</a:t>
            </a:r>
          </a:p>
        </p:txBody>
      </p:sp>
      <p:sp>
        <p:nvSpPr>
          <p:cNvPr id="343061" name="txt_box">
            <a:extLst>
              <a:ext uri="{FF2B5EF4-FFF2-40B4-BE49-F238E27FC236}">
                <a16:creationId xmlns:a16="http://schemas.microsoft.com/office/drawing/2014/main" xmlns="" id="{00A29FF9-0DF0-4255-8897-7A2BE5B646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38575" y="2711450"/>
            <a:ext cx="4394200" cy="1406525"/>
          </a:xfrm>
          <a:noFill/>
          <a:ln/>
        </p:spPr>
        <p:txBody>
          <a:bodyPr>
            <a:spAutoFit/>
          </a:bodyPr>
          <a:lstStyle/>
          <a:p>
            <a:pPr marL="0" indent="0">
              <a:buFontTx/>
              <a:buNone/>
            </a:pPr>
            <a:r>
              <a:rPr lang="en-US" altLang="en-US" b="1">
                <a:solidFill>
                  <a:srgbClr val="231F20"/>
                </a:solidFill>
              </a:rPr>
              <a:t>Reproduction is essential for the survival of species.</a:t>
            </a:r>
          </a:p>
        </p:txBody>
      </p:sp>
      <p:sp>
        <p:nvSpPr>
          <p:cNvPr id="343063" name="Rectangle 23">
            <a:extLst>
              <a:ext uri="{FF2B5EF4-FFF2-40B4-BE49-F238E27FC236}">
                <a16:creationId xmlns:a16="http://schemas.microsoft.com/office/drawing/2014/main" xmlns="" id="{AF7121C6-A947-4658-8CE0-39D870D1E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8525" y="2151063"/>
            <a:ext cx="6327775" cy="253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43064" name="Rectangle 24">
            <a:extLst>
              <a:ext uri="{FF2B5EF4-FFF2-40B4-BE49-F238E27FC236}">
                <a16:creationId xmlns:a16="http://schemas.microsoft.com/office/drawing/2014/main" xmlns="" id="{58CDB53F-A2F7-473F-B2E5-DFCC5212D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870075"/>
            <a:ext cx="7924800" cy="3063875"/>
          </a:xfrm>
          <a:prstGeom prst="rect">
            <a:avLst/>
          </a:prstGeom>
          <a:noFill/>
          <a:ln w="76200" algn="ctr">
            <a:solidFill>
              <a:srgbClr val="E4002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pic>
        <p:nvPicPr>
          <p:cNvPr id="343065" name="Picture 25" descr="big_idea_fl">
            <a:extLst>
              <a:ext uri="{FF2B5EF4-FFF2-40B4-BE49-F238E27FC236}">
                <a16:creationId xmlns:a16="http://schemas.microsoft.com/office/drawing/2014/main" xmlns="" id="{4B0FB2A3-1471-4DD6-960C-F6E8959B2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2058988"/>
            <a:ext cx="2741612" cy="274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4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61" grpId="0" build="p"/>
      <p:bldP spid="34306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>
            <a:extLst>
              <a:ext uri="{FF2B5EF4-FFF2-40B4-BE49-F238E27FC236}">
                <a16:creationId xmlns:a16="http://schemas.microsoft.com/office/drawing/2014/main" xmlns="" id="{0658A682-9DEF-41E9-B5CB-A68CA198C0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 Concepts 1</a:t>
            </a:r>
          </a:p>
        </p:txBody>
      </p:sp>
      <p:sp>
        <p:nvSpPr>
          <p:cNvPr id="710659" name="txt_box">
            <a:extLst>
              <a:ext uri="{FF2B5EF4-FFF2-40B4-BE49-F238E27FC236}">
                <a16:creationId xmlns:a16="http://schemas.microsoft.com/office/drawing/2014/main" xmlns="" id="{1D7F2A1A-2B61-4AF0-8EFC-F2D3AFEEBF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47825"/>
            <a:ext cx="7620000" cy="30130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22"/>
              </a:buClr>
            </a:pPr>
            <a:r>
              <a:rPr lang="en-US" altLang="en-US" sz="2400"/>
              <a:t>Sexual reproduction is the production of an offspring from the joining of a sperm and an egg.</a:t>
            </a:r>
          </a:p>
          <a:p>
            <a:pPr>
              <a:buClr>
                <a:srgbClr val="E40022"/>
              </a:buClr>
            </a:pPr>
            <a:r>
              <a:rPr lang="en-US" altLang="en-US" sz="2400"/>
              <a:t>Division of the nucleus and cytokinesis happens twice in meiosis. Meiosis I separates homologous chromosomes. Meiosis II separates sister chromatids.</a:t>
            </a:r>
          </a:p>
          <a:p>
            <a:pPr>
              <a:buClr>
                <a:srgbClr val="E40022"/>
              </a:buClr>
            </a:pPr>
            <a:r>
              <a:rPr lang="en-US" altLang="en-US" sz="2400"/>
              <a:t>Meiosis maintains the chromosome number of a species from one generation to the next.</a:t>
            </a:r>
          </a:p>
        </p:txBody>
      </p:sp>
      <p:sp>
        <p:nvSpPr>
          <p:cNvPr id="710660" name="title">
            <a:extLst>
              <a:ext uri="{FF2B5EF4-FFF2-40B4-BE49-F238E27FC236}">
                <a16:creationId xmlns:a16="http://schemas.microsoft.com/office/drawing/2014/main" xmlns="" id="{7CD5EAA1-EF6C-40A1-93F9-942C9F74B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75072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057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1717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003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57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14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71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29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E40022"/>
                </a:solidFill>
              </a:rPr>
              <a:t>Lesson 1: </a:t>
            </a:r>
            <a:r>
              <a:rPr lang="en-US" altLang="en-US" b="1">
                <a:solidFill>
                  <a:srgbClr val="E40022"/>
                </a:solidFill>
                <a:cs typeface="Arial" panose="020B0604020202020204" pitchFamily="34" charset="0"/>
              </a:rPr>
              <a:t>Sexual Reproduction </a:t>
            </a:r>
            <a:br>
              <a:rPr lang="en-US" altLang="en-US" b="1">
                <a:solidFill>
                  <a:srgbClr val="E40022"/>
                </a:solidFill>
                <a:cs typeface="Arial" panose="020B0604020202020204" pitchFamily="34" charset="0"/>
              </a:rPr>
            </a:br>
            <a:r>
              <a:rPr lang="en-US" altLang="en-US" b="1">
                <a:solidFill>
                  <a:srgbClr val="E40022"/>
                </a:solidFill>
                <a:cs typeface="Arial" panose="020B0604020202020204" pitchFamily="34" charset="0"/>
              </a:rPr>
              <a:t>and Meiosis</a:t>
            </a:r>
          </a:p>
        </p:txBody>
      </p:sp>
      <p:sp>
        <p:nvSpPr>
          <p:cNvPr id="710663" name="Text Box 7">
            <a:extLst>
              <a:ext uri="{FF2B5EF4-FFF2-40B4-BE49-F238E27FC236}">
                <a16:creationId xmlns:a16="http://schemas.microsoft.com/office/drawing/2014/main" xmlns="" id="{8060D4C0-B02A-4628-AB71-5F0C7CC6DDCF}"/>
              </a:ext>
            </a:extLst>
          </p:cNvPr>
          <p:cNvSpPr txBox="1">
            <a:spLocks noChangeArrowheads="1"/>
          </p:cNvSpPr>
          <p:nvPr/>
        </p:nvSpPr>
        <p:spPr bwMode="auto">
          <a:xfrm rot="-21600000">
            <a:off x="6416675" y="6110288"/>
            <a:ext cx="17367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800">
                <a:solidFill>
                  <a:schemeClr val="tx1"/>
                </a:solidFill>
                <a:ea typeface="ヒラギノ角ゴ Pro W3" pitchFamily="1" charset="-128"/>
              </a:rPr>
              <a:t>E. Pollard/PhotoLink/Getty Images</a:t>
            </a:r>
          </a:p>
        </p:txBody>
      </p:sp>
      <p:pic>
        <p:nvPicPr>
          <p:cNvPr id="710664" name="Picture 8">
            <a:extLst>
              <a:ext uri="{FF2B5EF4-FFF2-40B4-BE49-F238E27FC236}">
                <a16:creationId xmlns:a16="http://schemas.microsoft.com/office/drawing/2014/main" xmlns="" id="{38E03A15-DE82-404B-A38D-A28FD06A2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4713288"/>
            <a:ext cx="7031037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1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659" grpId="0" uiExpand="1" build="p"/>
      <p:bldP spid="710660" grpId="0"/>
      <p:bldP spid="71066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>
            <a:extLst>
              <a:ext uri="{FF2B5EF4-FFF2-40B4-BE49-F238E27FC236}">
                <a16:creationId xmlns:a16="http://schemas.microsoft.com/office/drawing/2014/main" xmlns="" id="{3B177707-7551-48EC-B4F6-82BB9BEEC4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 Concepts 2</a:t>
            </a:r>
          </a:p>
        </p:txBody>
      </p:sp>
      <p:sp>
        <p:nvSpPr>
          <p:cNvPr id="351237" name="title">
            <a:extLst>
              <a:ext uri="{FF2B5EF4-FFF2-40B4-BE49-F238E27FC236}">
                <a16:creationId xmlns:a16="http://schemas.microsoft.com/office/drawing/2014/main" xmlns="" id="{50A33619-0CC3-4969-ADE7-EED8755B2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7507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b="1"/>
              <a:t>Lesson 2: Asexual Reproduction</a:t>
            </a:r>
          </a:p>
        </p:txBody>
      </p:sp>
      <p:sp>
        <p:nvSpPr>
          <p:cNvPr id="351236" name="Rectangle 4">
            <a:extLst>
              <a:ext uri="{FF2B5EF4-FFF2-40B4-BE49-F238E27FC236}">
                <a16:creationId xmlns:a16="http://schemas.microsoft.com/office/drawing/2014/main" xmlns="" id="{2135D691-0EB9-43EC-A241-271465AB56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50577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22"/>
              </a:buClr>
            </a:pPr>
            <a:r>
              <a:rPr lang="en-US" altLang="en-US" sz="2400"/>
              <a:t>Asexual reproduction is the production of offspring by one parent, which results in offspring that are genetically identical to the parent.</a:t>
            </a:r>
          </a:p>
          <a:p>
            <a:pPr>
              <a:buClr>
                <a:srgbClr val="E40022"/>
              </a:buClr>
            </a:pPr>
            <a:r>
              <a:rPr lang="en-US" altLang="en-US" sz="2400"/>
              <a:t>Types of asexual reproduction include fission, mitotic cell division, budding, regeneration, vegetative reproduction, </a:t>
            </a:r>
            <a:br>
              <a:rPr lang="en-US" altLang="en-US" sz="2400"/>
            </a:br>
            <a:r>
              <a:rPr lang="en-US" altLang="en-US" sz="2400"/>
              <a:t>and cloning.</a:t>
            </a:r>
          </a:p>
          <a:p>
            <a:pPr>
              <a:buClr>
                <a:srgbClr val="E40022"/>
              </a:buClr>
            </a:pPr>
            <a:r>
              <a:rPr lang="en-US" altLang="en-US" sz="2400"/>
              <a:t>Asexual reproduction </a:t>
            </a:r>
            <a:br>
              <a:rPr lang="en-US" altLang="en-US" sz="2400"/>
            </a:br>
            <a:r>
              <a:rPr lang="en-US" altLang="en-US" sz="2400"/>
              <a:t>is advantageous </a:t>
            </a:r>
            <a:br>
              <a:rPr lang="en-US" altLang="en-US" sz="2400"/>
            </a:br>
            <a:r>
              <a:rPr lang="en-US" altLang="en-US" sz="2400"/>
              <a:t>because it enables </a:t>
            </a:r>
            <a:br>
              <a:rPr lang="en-US" altLang="en-US" sz="2400"/>
            </a:br>
            <a:r>
              <a:rPr lang="en-US" altLang="en-US" sz="2400"/>
              <a:t>some organisms to </a:t>
            </a:r>
            <a:br>
              <a:rPr lang="en-US" altLang="en-US" sz="2400"/>
            </a:br>
            <a:r>
              <a:rPr lang="en-US" altLang="en-US" sz="2400"/>
              <a:t>rapidly produce a large </a:t>
            </a:r>
            <a:br>
              <a:rPr lang="en-US" altLang="en-US" sz="2400"/>
            </a:br>
            <a:r>
              <a:rPr lang="en-US" altLang="en-US" sz="2400"/>
              <a:t>number of offspring in a </a:t>
            </a:r>
            <a:br>
              <a:rPr lang="en-US" altLang="en-US" sz="2400"/>
            </a:br>
            <a:r>
              <a:rPr lang="en-US" altLang="en-US" sz="2400"/>
              <a:t>short amount of time.</a:t>
            </a:r>
          </a:p>
        </p:txBody>
      </p:sp>
      <p:sp>
        <p:nvSpPr>
          <p:cNvPr id="351245" name="Text Box 13">
            <a:extLst>
              <a:ext uri="{FF2B5EF4-FFF2-40B4-BE49-F238E27FC236}">
                <a16:creationId xmlns:a16="http://schemas.microsoft.com/office/drawing/2014/main" xmlns="" id="{34BC1A33-FA2B-4B6D-B666-41FC5EDC7E73}"/>
              </a:ext>
            </a:extLst>
          </p:cNvPr>
          <p:cNvSpPr txBox="1">
            <a:spLocks noChangeArrowheads="1"/>
          </p:cNvSpPr>
          <p:nvPr/>
        </p:nvSpPr>
        <p:spPr bwMode="auto">
          <a:xfrm rot="-16200000">
            <a:off x="8101806" y="5668170"/>
            <a:ext cx="9239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800">
                <a:solidFill>
                  <a:schemeClr val="tx1"/>
                </a:solidFill>
                <a:ea typeface="ヒラギノ角ゴ Pro W3" pitchFamily="1" charset="-128"/>
              </a:rPr>
              <a:t>Steven P. Lynch</a:t>
            </a:r>
          </a:p>
        </p:txBody>
      </p:sp>
      <p:pic>
        <p:nvPicPr>
          <p:cNvPr id="351246" name="Picture 14">
            <a:extLst>
              <a:ext uri="{FF2B5EF4-FFF2-40B4-BE49-F238E27FC236}">
                <a16:creationId xmlns:a16="http://schemas.microsoft.com/office/drawing/2014/main" xmlns="" id="{69800C83-92CE-43E8-877C-D7D5FA01F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3408363"/>
            <a:ext cx="3857625" cy="274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1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1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5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1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7" grpId="0"/>
      <p:bldP spid="351236" grpId="0" uiExpand="1" build="p"/>
      <p:bldP spid="3512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5" name="Picture 9" descr="11MS-LessonMenu">
            <a:extLst>
              <a:ext uri="{FF2B5EF4-FFF2-40B4-BE49-F238E27FC236}">
                <a16:creationId xmlns:a16="http://schemas.microsoft.com/office/drawing/2014/main" xmlns="" id="{E06D06F3-3136-4C19-B9C2-21D56A745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2" name="Vocab_art" descr="11MC_Vocabulary">
            <a:extLst>
              <a:ext uri="{FF2B5EF4-FFF2-40B4-BE49-F238E27FC236}">
                <a16:creationId xmlns:a16="http://schemas.microsoft.com/office/drawing/2014/main" xmlns="" id="{6CBB0262-4E8C-46EA-8440-BB642CB56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2062163"/>
            <a:ext cx="21209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8" name="Rectangle 2">
            <a:extLst>
              <a:ext uri="{FF2B5EF4-FFF2-40B4-BE49-F238E27FC236}">
                <a16:creationId xmlns:a16="http://schemas.microsoft.com/office/drawing/2014/main" xmlns="" id="{4082BBF9-B927-4C78-A134-30492CCA18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 Reading Guide - Vocab</a:t>
            </a:r>
          </a:p>
        </p:txBody>
      </p:sp>
      <p:sp>
        <p:nvSpPr>
          <p:cNvPr id="55301" name="txt_box">
            <a:extLst>
              <a:ext uri="{FF2B5EF4-FFF2-40B4-BE49-F238E27FC236}">
                <a16:creationId xmlns:a16="http://schemas.microsoft.com/office/drawing/2014/main" xmlns="" id="{273B5680-4DF4-498A-B8E8-2059A79DE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2613025"/>
            <a:ext cx="329565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7" name="sexual_reproduction.wav"/>
                </a:hlinkClick>
              </a:rPr>
              <a:t>sexual reproduction</a:t>
            </a:r>
            <a:endParaRPr lang="en-US" altLang="en-US" sz="2800">
              <a:solidFill>
                <a:srgbClr val="0069B6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8" name="egg.wav"/>
                </a:hlinkClick>
              </a:rPr>
              <a:t>egg</a:t>
            </a:r>
            <a:endParaRPr lang="en-US" altLang="en-US" sz="2800">
              <a:solidFill>
                <a:srgbClr val="0069B6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9" name="sperm.wav"/>
                </a:hlinkClick>
              </a:rPr>
              <a:t>sperm</a:t>
            </a:r>
            <a:endParaRPr lang="en-US" altLang="en-US" sz="2800">
              <a:solidFill>
                <a:srgbClr val="0069B6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10" name="fertilization.wav"/>
                </a:hlinkClick>
              </a:rPr>
              <a:t>fertilization</a:t>
            </a:r>
            <a:endParaRPr lang="en-US" altLang="en-US" sz="2800">
              <a:solidFill>
                <a:srgbClr val="0069B6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11" name="zygote.wav"/>
                </a:hlinkClick>
              </a:rPr>
              <a:t>zygote</a:t>
            </a:r>
            <a:endParaRPr lang="en-US" altLang="en-US" sz="2800">
              <a:solidFill>
                <a:srgbClr val="0069B6"/>
              </a:solidFill>
            </a:endParaRPr>
          </a:p>
        </p:txBody>
      </p:sp>
      <p:sp>
        <p:nvSpPr>
          <p:cNvPr id="55306" name="Rectangle 10">
            <a:extLst>
              <a:ext uri="{FF2B5EF4-FFF2-40B4-BE49-F238E27FC236}">
                <a16:creationId xmlns:a16="http://schemas.microsoft.com/office/drawing/2014/main" xmlns="" id="{CAA81736-4645-4BB8-80B6-DC90298F9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575" y="1376363"/>
            <a:ext cx="7108825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 sz="3400" b="1">
                <a:solidFill>
                  <a:srgbClr val="11873B"/>
                </a:solidFill>
              </a:rPr>
              <a:t>Sexual Reproduction and Meiosis</a:t>
            </a:r>
          </a:p>
        </p:txBody>
      </p:sp>
      <p:sp>
        <p:nvSpPr>
          <p:cNvPr id="55308" name="Text Box 12">
            <a:extLst>
              <a:ext uri="{FF2B5EF4-FFF2-40B4-BE49-F238E27FC236}">
                <a16:creationId xmlns:a16="http://schemas.microsoft.com/office/drawing/2014/main" xmlns="" id="{4BFBAFFB-3FC9-4589-8690-1CCE69031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3275" y="2613025"/>
            <a:ext cx="3295650" cy="261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12" name="diploid.wav"/>
                </a:hlinkClick>
              </a:rPr>
              <a:t>diploid</a:t>
            </a:r>
            <a:endParaRPr lang="en-US" altLang="en-US" sz="2800">
              <a:solidFill>
                <a:srgbClr val="0069B6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13" name="homologous_chromosomes.wav"/>
                </a:hlinkClick>
              </a:rPr>
              <a:t>homologous chromosomes</a:t>
            </a:r>
            <a:endParaRPr lang="en-US" altLang="en-US" sz="2800">
              <a:solidFill>
                <a:srgbClr val="0069B6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14" name="haploid.wav"/>
                </a:hlinkClick>
              </a:rPr>
              <a:t>haploid</a:t>
            </a:r>
            <a:endParaRPr lang="en-US" altLang="en-US" sz="2800">
              <a:solidFill>
                <a:srgbClr val="0069B6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15" name="meiosis.wav"/>
                </a:hlinkClick>
              </a:rPr>
              <a:t>meiosis</a:t>
            </a:r>
            <a:endParaRPr lang="en-US" altLang="en-US" sz="2800">
              <a:solidFill>
                <a:srgbClr val="0069B6"/>
              </a:solidFill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5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5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5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uiExpand="1" build="p"/>
      <p:bldP spid="5530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xmlns="" id="{C8A3E768-930A-4E91-B351-45D4FB2DB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</a:t>
            </a:r>
          </a:p>
        </p:txBody>
      </p:sp>
      <p:sp>
        <p:nvSpPr>
          <p:cNvPr id="82947" name="txt_box">
            <a:extLst>
              <a:ext uri="{FF2B5EF4-FFF2-40B4-BE49-F238E27FC236}">
                <a16:creationId xmlns:a16="http://schemas.microsoft.com/office/drawing/2014/main" xmlns="" id="{037D1D0C-7D9E-4E81-9DBF-71DC07A40E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41814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5" name="sexual_reproduction.wav"/>
                </a:hlinkClick>
              </a:rPr>
              <a:t>Sexual reproduction</a:t>
            </a:r>
            <a:r>
              <a:rPr lang="en-US" altLang="en-US" b="1"/>
              <a:t> </a:t>
            </a:r>
            <a:r>
              <a:rPr lang="en-US" altLang="en-US"/>
              <a:t>is a</a:t>
            </a:r>
            <a:r>
              <a:rPr lang="en-US" altLang="en-US" b="1"/>
              <a:t> </a:t>
            </a:r>
            <a:r>
              <a:rPr lang="en-US" altLang="en-US"/>
              <a:t>type of reproduction in which the genetic materials from two different cells combine, producing an offspring.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The female sex cell, an </a:t>
            </a: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6" name="egg.wav"/>
                </a:hlinkClick>
              </a:rPr>
              <a:t>egg</a:t>
            </a:r>
            <a:r>
              <a:rPr lang="en-US" altLang="en-US"/>
              <a:t>, forms in an ovary.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The male sex cell, a </a:t>
            </a: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7" name="sperm.wav"/>
                </a:hlinkClick>
              </a:rPr>
              <a:t>sperm</a:t>
            </a:r>
            <a:r>
              <a:rPr lang="en-US" altLang="en-US"/>
              <a:t>, forms in the testis.</a:t>
            </a:r>
          </a:p>
        </p:txBody>
      </p:sp>
      <p:sp>
        <p:nvSpPr>
          <p:cNvPr id="82948" name="title">
            <a:extLst>
              <a:ext uri="{FF2B5EF4-FFF2-40B4-BE49-F238E27FC236}">
                <a16:creationId xmlns:a16="http://schemas.microsoft.com/office/drawing/2014/main" xmlns="" id="{7A9FAECF-EBCF-4F9B-880F-DCE6E204B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/>
              <a:t>What is sexual reproduction?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uiExpand="1" build="p"/>
      <p:bldP spid="829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xmlns="" id="{78DFB909-AD0A-42D3-9536-046A8594F6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</a:t>
            </a:r>
          </a:p>
        </p:txBody>
      </p:sp>
      <p:sp>
        <p:nvSpPr>
          <p:cNvPr id="83975" name="title">
            <a:extLst>
              <a:ext uri="{FF2B5EF4-FFF2-40B4-BE49-F238E27FC236}">
                <a16:creationId xmlns:a16="http://schemas.microsoft.com/office/drawing/2014/main" xmlns="" id="{B2B9BF2F-CEEF-4C88-899F-A447820FC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What is sexual reproduction? </a:t>
            </a:r>
            <a:r>
              <a:rPr lang="en-US" altLang="en-US" sz="1600" b="1"/>
              <a:t>(cont.)</a:t>
            </a:r>
          </a:p>
        </p:txBody>
      </p:sp>
      <p:sp>
        <p:nvSpPr>
          <p:cNvPr id="83977" name="txt_box">
            <a:extLst>
              <a:ext uri="{FF2B5EF4-FFF2-40B4-BE49-F238E27FC236}">
                <a16:creationId xmlns:a16="http://schemas.microsoft.com/office/drawing/2014/main" xmlns="" id="{2369E02E-2D3A-4AD4-A71E-71ECF2175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14450"/>
            <a:ext cx="39655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E40004"/>
              </a:buClr>
              <a:buFontTx/>
              <a:buNone/>
            </a:pPr>
            <a:r>
              <a:rPr lang="en-US" altLang="en-US"/>
              <a:t>During a process called </a:t>
            </a: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5" name="fertilization.wav"/>
                </a:hlinkClick>
              </a:rPr>
              <a:t>fertilization</a:t>
            </a:r>
            <a:r>
              <a:rPr lang="en-US" altLang="en-US"/>
              <a:t>, an egg cell and a sperm cell join together to create a </a:t>
            </a: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6" name="zygote.wav"/>
                </a:hlinkClick>
              </a:rPr>
              <a:t>zygote</a:t>
            </a:r>
            <a:r>
              <a:rPr lang="en-US" altLang="en-US"/>
              <a:t>. </a:t>
            </a:r>
          </a:p>
        </p:txBody>
      </p:sp>
      <p:pic>
        <p:nvPicPr>
          <p:cNvPr id="83979" name="Picture 11" descr="C205_L1_P003a">
            <a:extLst>
              <a:ext uri="{FF2B5EF4-FFF2-40B4-BE49-F238E27FC236}">
                <a16:creationId xmlns:a16="http://schemas.microsoft.com/office/drawing/2014/main" xmlns="" id="{87A7BC5B-EA40-497F-8605-1D9E0B5B0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84" b="20517"/>
          <a:stretch>
            <a:fillRect/>
          </a:stretch>
        </p:blipFill>
        <p:spPr bwMode="auto">
          <a:xfrm>
            <a:off x="4227513" y="1350963"/>
            <a:ext cx="4424362" cy="479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3980" name="Group 12">
            <a:extLst>
              <a:ext uri="{FF2B5EF4-FFF2-40B4-BE49-F238E27FC236}">
                <a16:creationId xmlns:a16="http://schemas.microsoft.com/office/drawing/2014/main" xmlns="" id="{61989775-FDC6-416F-80B1-BAE1A4F05B03}"/>
              </a:ext>
            </a:extLst>
          </p:cNvPr>
          <p:cNvGrpSpPr>
            <a:grpSpLocks/>
          </p:cNvGrpSpPr>
          <p:nvPr/>
        </p:nvGrpSpPr>
        <p:grpSpPr bwMode="auto">
          <a:xfrm>
            <a:off x="5724525" y="4648200"/>
            <a:ext cx="2265363" cy="1447800"/>
            <a:chOff x="2400" y="2640"/>
            <a:chExt cx="1427" cy="912"/>
          </a:xfrm>
        </p:grpSpPr>
        <p:sp>
          <p:nvSpPr>
            <p:cNvPr id="83981" name="Rectangle 13">
              <a:extLst>
                <a:ext uri="{FF2B5EF4-FFF2-40B4-BE49-F238E27FC236}">
                  <a16:creationId xmlns:a16="http://schemas.microsoft.com/office/drawing/2014/main" xmlns="" id="{D17B585A-FAD7-4EAC-98C6-7DBC3CB3939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00" y="2993"/>
              <a:ext cx="1307" cy="5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2" name="Rectangle 14">
              <a:extLst>
                <a:ext uri="{FF2B5EF4-FFF2-40B4-BE49-F238E27FC236}">
                  <a16:creationId xmlns:a16="http://schemas.microsoft.com/office/drawing/2014/main" xmlns="" id="{35984BCB-931C-466E-B371-83802686E6FE}"/>
                </a:ext>
              </a:extLst>
            </p:cNvPr>
            <p:cNvSpPr>
              <a:spLocks noChangeArrowheads="1"/>
            </p:cNvSpPr>
            <p:nvPr/>
          </p:nvSpPr>
          <p:spPr bwMode="hidden">
            <a:xfrm rot="5400000">
              <a:off x="3140" y="2768"/>
              <a:ext cx="816" cy="5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3983" name="Group 15">
            <a:extLst>
              <a:ext uri="{FF2B5EF4-FFF2-40B4-BE49-F238E27FC236}">
                <a16:creationId xmlns:a16="http://schemas.microsoft.com/office/drawing/2014/main" xmlns="" id="{58E7D945-17F9-4F8D-BA0D-36CEEA0B0735}"/>
              </a:ext>
            </a:extLst>
          </p:cNvPr>
          <p:cNvGrpSpPr>
            <a:grpSpLocks/>
          </p:cNvGrpSpPr>
          <p:nvPr/>
        </p:nvGrpSpPr>
        <p:grpSpPr bwMode="auto">
          <a:xfrm>
            <a:off x="4657725" y="3341688"/>
            <a:ext cx="3429000" cy="2735262"/>
            <a:chOff x="1728" y="1817"/>
            <a:chExt cx="2160" cy="1723"/>
          </a:xfrm>
        </p:grpSpPr>
        <p:sp>
          <p:nvSpPr>
            <p:cNvPr id="83984" name="Rectangle 16">
              <a:extLst>
                <a:ext uri="{FF2B5EF4-FFF2-40B4-BE49-F238E27FC236}">
                  <a16:creationId xmlns:a16="http://schemas.microsoft.com/office/drawing/2014/main" xmlns="" id="{66B5ABFD-89BF-4BF5-BE55-523AF60922A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28" y="1890"/>
              <a:ext cx="2160" cy="1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5" name="Rectangle 17">
              <a:extLst>
                <a:ext uri="{FF2B5EF4-FFF2-40B4-BE49-F238E27FC236}">
                  <a16:creationId xmlns:a16="http://schemas.microsoft.com/office/drawing/2014/main" xmlns="" id="{2542F186-1B4E-476C-B92F-EDB2CFA2721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54" y="1841"/>
              <a:ext cx="354" cy="2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6" name="Rectangle 18">
              <a:extLst>
                <a:ext uri="{FF2B5EF4-FFF2-40B4-BE49-F238E27FC236}">
                  <a16:creationId xmlns:a16="http://schemas.microsoft.com/office/drawing/2014/main" xmlns="" id="{7CC18751-6CA4-4F7E-BD64-DEF4A71A249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38" y="1817"/>
              <a:ext cx="354" cy="2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5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6_Default Design">
  <a:themeElements>
    <a:clrScheme name="6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3_Default Design">
  <a:themeElements>
    <a:clrScheme name="1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Default Design">
  <a:themeElements>
    <a:clrScheme name="10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0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8_Default Design">
  <a:themeElements>
    <a:clrScheme name="1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8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6_Default Design">
  <a:themeElements>
    <a:clrScheme name="1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2_Default Design">
  <a:themeElements>
    <a:clrScheme name="1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Default Design">
  <a:themeElements>
    <a:clrScheme name="11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1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Default Design">
  <a:themeElements>
    <a:clrScheme name="9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9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9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1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5_Default Design">
  <a:themeElements>
    <a:clrScheme name="1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0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1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2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3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4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5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6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7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8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9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.xml><?xml version="1.0" encoding="utf-8"?>
<a:themeOverride xmlns:a="http://schemas.openxmlformats.org/drawingml/2006/main">
  <a:clrScheme name="6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0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1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2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3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4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5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6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7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8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9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3.xml><?xml version="1.0" encoding="utf-8"?>
<a:themeOverride xmlns:a="http://schemas.openxmlformats.org/drawingml/2006/main">
  <a:clrScheme name="1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30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31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32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33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34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35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36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37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38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39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4.xml><?xml version="1.0" encoding="utf-8"?>
<a:themeOverride xmlns:a="http://schemas.openxmlformats.org/drawingml/2006/main">
  <a:clrScheme name="1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40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41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42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43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44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45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46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47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48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49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5.xml><?xml version="1.0" encoding="utf-8"?>
<a:themeOverride xmlns:a="http://schemas.openxmlformats.org/drawingml/2006/main">
  <a:clrScheme name="1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50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51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52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53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54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55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56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57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58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59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6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60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61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62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63.xml><?xml version="1.0" encoding="utf-8"?>
<a:themeOverride xmlns:a="http://schemas.openxmlformats.org/drawingml/2006/main">
  <a:clrScheme name="10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64.xml><?xml version="1.0" encoding="utf-8"?>
<a:themeOverride xmlns:a="http://schemas.openxmlformats.org/drawingml/2006/main">
  <a:clrScheme name="1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65.xml><?xml version="1.0" encoding="utf-8"?>
<a:themeOverride xmlns:a="http://schemas.openxmlformats.org/drawingml/2006/main">
  <a:clrScheme name="1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66.xml><?xml version="1.0" encoding="utf-8"?>
<a:themeOverride xmlns:a="http://schemas.openxmlformats.org/drawingml/2006/main">
  <a:clrScheme name="1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7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8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9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5783</TotalTime>
  <Words>1736</Words>
  <Application>Microsoft Office PowerPoint</Application>
  <PresentationFormat>On-screen Show (4:3)</PresentationFormat>
  <Paragraphs>333</Paragraphs>
  <Slides>66</Slides>
  <Notes>66</Notes>
  <HiddenSlides>0</HiddenSlides>
  <MMClips>0</MMClips>
  <ScaleCrop>false</ScaleCrop>
  <HeadingPairs>
    <vt:vector size="6" baseType="variant">
      <vt:variant>
        <vt:lpstr>Theme</vt:lpstr>
      </vt:variant>
      <vt:variant>
        <vt:i4>14</vt:i4>
      </vt:variant>
      <vt:variant>
        <vt:lpstr>Slide Titles</vt:lpstr>
      </vt:variant>
      <vt:variant>
        <vt:i4>66</vt:i4>
      </vt:variant>
      <vt:variant>
        <vt:lpstr>Custom Shows</vt:lpstr>
      </vt:variant>
      <vt:variant>
        <vt:i4>1</vt:i4>
      </vt:variant>
    </vt:vector>
  </HeadingPairs>
  <TitlesOfParts>
    <vt:vector size="81" baseType="lpstr">
      <vt:lpstr>6_Default Design</vt:lpstr>
      <vt:lpstr>11_Default Design</vt:lpstr>
      <vt:lpstr>9_Default Design</vt:lpstr>
      <vt:lpstr>1_Default Design</vt:lpstr>
      <vt:lpstr>2_Default Design</vt:lpstr>
      <vt:lpstr>3_Default Design</vt:lpstr>
      <vt:lpstr>4_Default Design</vt:lpstr>
      <vt:lpstr>5_Default Design</vt:lpstr>
      <vt:lpstr>15_Default Design</vt:lpstr>
      <vt:lpstr>13_Default Design</vt:lpstr>
      <vt:lpstr>10_Default Design</vt:lpstr>
      <vt:lpstr>18_Default Design</vt:lpstr>
      <vt:lpstr>16_Default Design</vt:lpstr>
      <vt:lpstr>12_Default Design</vt:lpstr>
      <vt:lpstr>Chapter Menu</vt:lpstr>
      <vt:lpstr>Chapter Introduction</vt:lpstr>
      <vt:lpstr>Chapter Introduction</vt:lpstr>
      <vt:lpstr>Chapter Introduction</vt:lpstr>
      <vt:lpstr>Chapter Introduction</vt:lpstr>
      <vt:lpstr>Lesson 1 Reading Guide</vt:lpstr>
      <vt:lpstr>Lesson 1 Reading Guide - Vocab</vt:lpstr>
      <vt:lpstr>Lesson 1</vt:lpstr>
      <vt:lpstr>Lesson 1</vt:lpstr>
      <vt:lpstr>Lesson 1</vt:lpstr>
      <vt:lpstr>Lesson 1</vt:lpstr>
      <vt:lpstr>Lesson 1</vt:lpstr>
      <vt:lpstr>Lesson 1</vt:lpstr>
      <vt:lpstr>Lesson 1</vt:lpstr>
      <vt:lpstr>Lesson 1</vt:lpstr>
      <vt:lpstr>Lesson 1</vt:lpstr>
      <vt:lpstr>Lesson 1</vt:lpstr>
      <vt:lpstr>Lesson 1</vt:lpstr>
      <vt:lpstr>Lesson 1</vt:lpstr>
      <vt:lpstr>Lesson 1</vt:lpstr>
      <vt:lpstr>Lesson 1</vt:lpstr>
      <vt:lpstr>Lesson 1</vt:lpstr>
      <vt:lpstr>Lesson 1</vt:lpstr>
      <vt:lpstr>Lesson 1</vt:lpstr>
      <vt:lpstr>Lesson 1</vt:lpstr>
      <vt:lpstr>Lesson 1</vt:lpstr>
      <vt:lpstr>Lesson 1</vt:lpstr>
      <vt:lpstr>Lesson 1</vt:lpstr>
      <vt:lpstr>Lesson 1</vt:lpstr>
      <vt:lpstr>Lesson 1</vt:lpstr>
      <vt:lpstr>Lesson 1</vt:lpstr>
      <vt:lpstr>Lesson 1</vt:lpstr>
      <vt:lpstr>Lesson 1</vt:lpstr>
      <vt:lpstr>Lesson 1</vt:lpstr>
      <vt:lpstr>Lesson 1</vt:lpstr>
      <vt:lpstr>Lesson 2 Reading Guide</vt:lpstr>
      <vt:lpstr>Lesson 2 Reading Guide - Vocab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Chapter Review Menu</vt:lpstr>
      <vt:lpstr>The BIG Idea</vt:lpstr>
      <vt:lpstr>Key Concepts 1</vt:lpstr>
      <vt:lpstr>Key Concepts 2</vt:lpstr>
      <vt:lpstr>Chapter_Res</vt:lpstr>
    </vt:vector>
  </TitlesOfParts>
  <Company>Madeira Station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 Science</dc:title>
  <dc:creator>PreetiNotani</dc:creator>
  <cp:lastModifiedBy>PreetiNotani</cp:lastModifiedBy>
  <cp:revision>424</cp:revision>
  <dcterms:created xsi:type="dcterms:W3CDTF">2009-06-19T14:36:06Z</dcterms:created>
  <dcterms:modified xsi:type="dcterms:W3CDTF">2020-02-17T18:21:36Z</dcterms:modified>
</cp:coreProperties>
</file>